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1" r:id="rId2"/>
  </p:sldMasterIdLst>
  <p:notesMasterIdLst>
    <p:notesMasterId r:id="rId39"/>
  </p:notesMasterIdLst>
  <p:sldIdLst>
    <p:sldId id="315" r:id="rId3"/>
    <p:sldId id="316" r:id="rId4"/>
    <p:sldId id="282" r:id="rId5"/>
    <p:sldId id="280" r:id="rId6"/>
    <p:sldId id="313" r:id="rId7"/>
    <p:sldId id="278" r:id="rId8"/>
    <p:sldId id="258" r:id="rId9"/>
    <p:sldId id="291" r:id="rId10"/>
    <p:sldId id="263" r:id="rId11"/>
    <p:sldId id="285" r:id="rId12"/>
    <p:sldId id="286" r:id="rId13"/>
    <p:sldId id="287" r:id="rId14"/>
    <p:sldId id="264" r:id="rId15"/>
    <p:sldId id="267" r:id="rId16"/>
    <p:sldId id="288" r:id="rId17"/>
    <p:sldId id="269" r:id="rId18"/>
    <p:sldId id="272" r:id="rId19"/>
    <p:sldId id="273" r:id="rId20"/>
    <p:sldId id="274" r:id="rId21"/>
    <p:sldId id="275" r:id="rId22"/>
    <p:sldId id="276" r:id="rId23"/>
    <p:sldId id="292" r:id="rId24"/>
    <p:sldId id="312" r:id="rId25"/>
    <p:sldId id="295" r:id="rId26"/>
    <p:sldId id="297" r:id="rId27"/>
    <p:sldId id="298" r:id="rId28"/>
    <p:sldId id="299" r:id="rId29"/>
    <p:sldId id="300" r:id="rId30"/>
    <p:sldId id="301" r:id="rId31"/>
    <p:sldId id="302" r:id="rId32"/>
    <p:sldId id="303" r:id="rId33"/>
    <p:sldId id="304" r:id="rId34"/>
    <p:sldId id="310" r:id="rId35"/>
    <p:sldId id="308" r:id="rId36"/>
    <p:sldId id="311" r:id="rId37"/>
    <p:sldId id="317"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57"/>
    <a:srgbClr val="8BC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09" autoAdjust="0"/>
  </p:normalViewPr>
  <p:slideViewPr>
    <p:cSldViewPr snapToGrid="0">
      <p:cViewPr varScale="1">
        <p:scale>
          <a:sx n="115" d="100"/>
          <a:sy n="115" d="100"/>
        </p:scale>
        <p:origin x="-1524" y="-108"/>
      </p:cViewPr>
      <p:guideLst>
        <p:guide orient="horz" pos="2160"/>
        <p:guide pos="2880"/>
      </p:guideLst>
    </p:cSldViewPr>
  </p:slideViewPr>
  <p:outlineViewPr>
    <p:cViewPr>
      <p:scale>
        <a:sx n="33" d="100"/>
        <a:sy n="33" d="100"/>
      </p:scale>
      <p:origin x="0" y="149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99" d="100"/>
          <a:sy n="99" d="100"/>
        </p:scale>
        <p:origin x="2342"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jpeg"/><Relationship Id="rId4" Type="http://schemas.openxmlformats.org/officeDocument/2006/relationships/image" Target="../media/image29.wmf"/></Relationships>
</file>

<file path=ppt/diagrams/_rels/drawing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jpeg"/><Relationship Id="rId4" Type="http://schemas.openxmlformats.org/officeDocument/2006/relationships/image" Target="../media/image29.wm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6015C-23D4-4D01-ACF3-F4B5433E4BA2}"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433747C4-8FE9-48E5-8677-D86D13923E27}" type="parTrans" cxnId="{76BE6A94-3385-4CCB-9A84-5BCCA7CE1E41}">
      <dgm:prSet/>
      <dgm:spPr/>
      <dgm:t>
        <a:bodyPr/>
        <a:lstStyle/>
        <a:p>
          <a:endParaRPr lang="en-US"/>
        </a:p>
      </dgm:t>
    </dgm:pt>
    <dgm:pt modelId="{D8AB0C41-739C-4714-8826-5A332AFBBDB2}">
      <dgm:prSet phldrT="[Text]" custT="1"/>
      <dgm:spPr/>
      <dgm:t>
        <a:bodyPr/>
        <a:lstStyle/>
        <a:p>
          <a:endParaRPr lang="en-US" sz="2400"/>
        </a:p>
        <a:p>
          <a:r>
            <a:rPr lang="x-none" sz="2400" b="0" i="0" strike="noStrike" cap="none" spc="0" baseline="0">
              <a:solidFill>
                <a:srgbClr val="FFFFFF"/>
              </a:solidFill>
              <a:effectLst/>
              <a:latin typeface="Calibri"/>
              <a:ea typeface="Calibri"/>
              <a:cs typeface="Calibri"/>
            </a:rPr>
            <a:t>Zašto biti </a:t>
          </a:r>
          <a:r>
            <a:rPr lang="x-none" sz="2200" b="0" i="0" strike="noStrike" cap="none" spc="0" baseline="0">
              <a:solidFill>
                <a:srgbClr val="FFFFFF"/>
              </a:solidFill>
              <a:effectLst/>
              <a:latin typeface="Calibri"/>
              <a:ea typeface="Calibri"/>
              <a:cs typeface="Calibri"/>
            </a:rPr>
            <a:t>preduzetnik?</a:t>
          </a:r>
        </a:p>
        <a:p>
          <a:r>
            <a:rPr lang="en-US" sz="3200"/>
            <a:t>?</a:t>
          </a:r>
        </a:p>
      </dgm:t>
    </dgm:pt>
    <dgm:pt modelId="{C02AB154-5C45-4EA0-933F-0D68627D60A4}" type="parTrans" cxnId="{CC003330-C282-4AEB-B4C9-870D641EDE3C}">
      <dgm:prSet/>
      <dgm:spPr/>
      <dgm:t>
        <a:bodyPr/>
        <a:lstStyle/>
        <a:p>
          <a:endParaRPr lang="en-US"/>
        </a:p>
      </dgm:t>
    </dgm:pt>
    <dgm:pt modelId="{B899B01E-D1CD-4D92-BE12-F7218D83BFC7}">
      <dgm:prSet phldrT="[Text]" custT="1"/>
      <dgm:spPr/>
      <dgm:t>
        <a:bodyPr/>
        <a:lstStyle/>
        <a:p>
          <a:r>
            <a:rPr lang="x-none" sz="2000" b="0" i="0" strike="noStrike" cap="none" spc="0" baseline="0">
              <a:solidFill>
                <a:srgbClr val="FFFFFF"/>
              </a:solidFill>
              <a:effectLst/>
              <a:latin typeface="Calibri"/>
              <a:ea typeface="Calibri"/>
              <a:cs typeface="Calibri"/>
            </a:rPr>
            <a:t>Finansijska </a:t>
          </a:r>
          <a:r>
            <a:rPr lang="x-none" sz="1700" b="0" i="0" strike="noStrike" cap="none" spc="0" baseline="0">
              <a:solidFill>
                <a:srgbClr val="FFFFFF"/>
              </a:solidFill>
              <a:effectLst/>
              <a:latin typeface="Calibri"/>
              <a:ea typeface="Calibri"/>
              <a:cs typeface="Calibri"/>
            </a:rPr>
            <a:t>nezavisnost</a:t>
          </a:r>
        </a:p>
      </dgm:t>
    </dgm:pt>
    <dgm:pt modelId="{A48F56A1-FF18-4772-9C57-5797AFFF6DE0}" type="sibTrans" cxnId="{CC003330-C282-4AEB-B4C9-870D641EDE3C}">
      <dgm:prSet/>
      <dgm:spPr/>
      <dgm:t>
        <a:bodyPr/>
        <a:lstStyle/>
        <a:p>
          <a:endParaRPr lang="en-US"/>
        </a:p>
      </dgm:t>
    </dgm:pt>
    <dgm:pt modelId="{1198CD9E-B5E7-464F-8FE4-22F632BCF6D7}" type="parTrans" cxnId="{C8C80272-C1FC-450C-8518-924E9C220399}">
      <dgm:prSet/>
      <dgm:spPr/>
      <dgm:t>
        <a:bodyPr/>
        <a:lstStyle/>
        <a:p>
          <a:endParaRPr lang="en-US"/>
        </a:p>
      </dgm:t>
    </dgm:pt>
    <dgm:pt modelId="{5A7242F9-3284-402C-8F19-7AE946BDF14C}">
      <dgm:prSet custT="1"/>
      <dgm:spPr/>
      <dgm:t>
        <a:bodyPr/>
        <a:lstStyle/>
        <a:p>
          <a:r>
            <a:rPr lang="x-none" sz="2200" b="0" i="0" strike="noStrike" cap="none" spc="0" baseline="0">
              <a:solidFill>
                <a:srgbClr val="FFFFFF"/>
              </a:solidFill>
              <a:effectLst/>
              <a:latin typeface="Calibri"/>
              <a:ea typeface="Calibri"/>
              <a:cs typeface="Calibri"/>
            </a:rPr>
            <a:t>Sloboda</a:t>
          </a:r>
        </a:p>
      </dgm:t>
    </dgm:pt>
    <dgm:pt modelId="{C272F272-17EE-457C-950C-96E2C8C079A4}" type="sibTrans" cxnId="{C8C80272-C1FC-450C-8518-924E9C220399}">
      <dgm:prSet/>
      <dgm:spPr/>
      <dgm:t>
        <a:bodyPr/>
        <a:lstStyle/>
        <a:p>
          <a:endParaRPr lang="en-US"/>
        </a:p>
      </dgm:t>
    </dgm:pt>
    <dgm:pt modelId="{89E577A7-E1F8-4E56-B9CF-91A28D6F37D8}" type="parTrans" cxnId="{6F5B66E6-01DE-4290-96D7-2A6BBBC2E222}">
      <dgm:prSet/>
      <dgm:spPr/>
      <dgm:t>
        <a:bodyPr/>
        <a:lstStyle/>
        <a:p>
          <a:endParaRPr lang="en-US"/>
        </a:p>
      </dgm:t>
    </dgm:pt>
    <dgm:pt modelId="{E4F945F8-F6DE-4F25-A56F-2528C776301D}">
      <dgm:prSet custT="1"/>
      <dgm:spPr/>
      <dgm:t>
        <a:bodyPr/>
        <a:lstStyle/>
        <a:p>
          <a:r>
            <a:rPr lang="x-none" sz="2200" b="0" i="0" strike="noStrike" cap="none" spc="0" baseline="0">
              <a:solidFill>
                <a:srgbClr val="FFFFFF"/>
              </a:solidFill>
              <a:effectLst/>
              <a:latin typeface="Calibri"/>
              <a:ea typeface="Calibri"/>
              <a:cs typeface="Calibri"/>
            </a:rPr>
            <a:t>Strast</a:t>
          </a:r>
        </a:p>
      </dgm:t>
    </dgm:pt>
    <dgm:pt modelId="{309A266B-DEA3-4F7A-B4EA-C1A38576799E}" type="sibTrans" cxnId="{6F5B66E6-01DE-4290-96D7-2A6BBBC2E222}">
      <dgm:prSet/>
      <dgm:spPr/>
      <dgm:t>
        <a:bodyPr/>
        <a:lstStyle/>
        <a:p>
          <a:endParaRPr lang="en-US"/>
        </a:p>
      </dgm:t>
    </dgm:pt>
    <dgm:pt modelId="{D2072852-398E-41BD-8BFC-9251C0F99221}" type="parTrans" cxnId="{0C96BB1A-5AD8-4192-BA04-782710F6743C}">
      <dgm:prSet/>
      <dgm:spPr/>
      <dgm:t>
        <a:bodyPr/>
        <a:lstStyle/>
        <a:p>
          <a:endParaRPr lang="en-US"/>
        </a:p>
      </dgm:t>
    </dgm:pt>
    <dgm:pt modelId="{C7BD47DF-60BA-4FE0-A92A-795D4EF8A51B}">
      <dgm:prSet custT="1"/>
      <dgm:spPr/>
      <dgm:t>
        <a:bodyPr/>
        <a:lstStyle/>
        <a:p>
          <a:r>
            <a:rPr lang="x-none" sz="2200" b="0" i="0" strike="noStrike" cap="none" spc="0" baseline="0">
              <a:solidFill>
                <a:srgbClr val="FFFFFF"/>
              </a:solidFill>
              <a:effectLst/>
              <a:latin typeface="Calibri"/>
              <a:ea typeface="Calibri"/>
              <a:cs typeface="Calibri"/>
            </a:rPr>
            <a:t>Otvaranje novih radnih mjesta</a:t>
          </a:r>
        </a:p>
      </dgm:t>
    </dgm:pt>
    <dgm:pt modelId="{795E2849-FB4E-4BD7-B2AA-EB76ADF5598D}" type="sibTrans" cxnId="{0C96BB1A-5AD8-4192-BA04-782710F6743C}">
      <dgm:prSet/>
      <dgm:spPr/>
      <dgm:t>
        <a:bodyPr/>
        <a:lstStyle/>
        <a:p>
          <a:endParaRPr lang="en-US"/>
        </a:p>
      </dgm:t>
    </dgm:pt>
    <dgm:pt modelId="{80D8E3D0-FCA2-4C23-BD6A-EEC2BD4C2AA2}" type="parTrans" cxnId="{5128F81B-7B25-4A94-AB86-919E7E13DAC9}">
      <dgm:prSet/>
      <dgm:spPr/>
      <dgm:t>
        <a:bodyPr/>
        <a:lstStyle/>
        <a:p>
          <a:endParaRPr lang="en-US"/>
        </a:p>
      </dgm:t>
    </dgm:pt>
    <dgm:pt modelId="{824C58C7-896A-4BCC-A15A-3A8DEE789DD5}">
      <dgm:prSet custT="1"/>
      <dgm:spPr/>
      <dgm:t>
        <a:bodyPr/>
        <a:lstStyle/>
        <a:p>
          <a:r>
            <a:rPr lang="x-none" sz="2200" b="0" i="0" strike="noStrike" cap="none" spc="0" baseline="0">
              <a:solidFill>
                <a:srgbClr val="FFFFFF"/>
              </a:solidFill>
              <a:effectLst/>
              <a:latin typeface="Calibri"/>
              <a:ea typeface="Calibri"/>
              <a:cs typeface="Calibri"/>
            </a:rPr>
            <a:t>Ponos</a:t>
          </a:r>
        </a:p>
      </dgm:t>
    </dgm:pt>
    <dgm:pt modelId="{282DED2F-6A3A-4039-B1EA-C83FDB0BA818}" type="sibTrans" cxnId="{5128F81B-7B25-4A94-AB86-919E7E13DAC9}">
      <dgm:prSet/>
      <dgm:spPr/>
      <dgm:t>
        <a:bodyPr/>
        <a:lstStyle/>
        <a:p>
          <a:endParaRPr lang="en-US"/>
        </a:p>
      </dgm:t>
    </dgm:pt>
    <dgm:pt modelId="{ACAB5D88-43EA-4B27-8D5D-D44C0B8C9E9B}" type="parTrans" cxnId="{489930A4-4BF3-4863-8742-B71BD0992383}">
      <dgm:prSet/>
      <dgm:spPr/>
      <dgm:t>
        <a:bodyPr/>
        <a:lstStyle/>
        <a:p>
          <a:endParaRPr lang="en-US"/>
        </a:p>
      </dgm:t>
    </dgm:pt>
    <dgm:pt modelId="{80D26EA8-5292-48C8-8D2F-5F8A9D5B8ACF}">
      <dgm:prSet/>
      <dgm:spPr/>
      <dgm:t>
        <a:bodyPr/>
        <a:lstStyle/>
        <a:p>
          <a:r>
            <a:rPr lang="en-US"/>
            <a:t>…</a:t>
          </a:r>
        </a:p>
      </dgm:t>
    </dgm:pt>
    <dgm:pt modelId="{40C0747D-F532-44F9-A1D3-D8D6D2F41430}" type="sibTrans" cxnId="{489930A4-4BF3-4863-8742-B71BD0992383}">
      <dgm:prSet/>
      <dgm:spPr/>
      <dgm:t>
        <a:bodyPr/>
        <a:lstStyle/>
        <a:p>
          <a:endParaRPr lang="en-US"/>
        </a:p>
      </dgm:t>
    </dgm:pt>
    <dgm:pt modelId="{02C0A59C-9153-4E40-890F-B70A1DFBA241}" type="sibTrans" cxnId="{76BE6A94-3385-4CCB-9A84-5BCCA7CE1E41}">
      <dgm:prSet/>
      <dgm:spPr/>
      <dgm:t>
        <a:bodyPr/>
        <a:lstStyle/>
        <a:p>
          <a:endParaRPr lang="en-US"/>
        </a:p>
      </dgm:t>
    </dgm:pt>
    <dgm:pt modelId="{630B8D6B-06B3-4482-9C72-998532B2A86C}" type="pres">
      <dgm:prSet presAssocID="{5446015C-23D4-4D01-ACF3-F4B5433E4BA2}" presName="cycle" presStyleCnt="0">
        <dgm:presLayoutVars>
          <dgm:chMax val="1"/>
          <dgm:dir/>
          <dgm:animLvl val="ctr"/>
          <dgm:resizeHandles val="exact"/>
        </dgm:presLayoutVars>
      </dgm:prSet>
      <dgm:spPr/>
      <dgm:t>
        <a:bodyPr/>
        <a:lstStyle/>
        <a:p>
          <a:endParaRPr lang="en-US"/>
        </a:p>
      </dgm:t>
    </dgm:pt>
    <dgm:pt modelId="{6BDE13E7-821F-4962-86F8-B81A5F33BF2C}" type="pres">
      <dgm:prSet presAssocID="{D8AB0C41-739C-4714-8826-5A332AFBBDB2}" presName="centerShape" presStyleLbl="node0" presStyleIdx="0" presStyleCnt="1" custScaleX="109070" custScaleY="111896"/>
      <dgm:spPr/>
      <dgm:t>
        <a:bodyPr/>
        <a:lstStyle/>
        <a:p>
          <a:endParaRPr lang="en-US"/>
        </a:p>
      </dgm:t>
    </dgm:pt>
    <dgm:pt modelId="{79AD85BF-0301-4F1D-9A65-F2C3E13C1CF5}" type="pres">
      <dgm:prSet presAssocID="{C02AB154-5C45-4EA0-933F-0D68627D60A4}" presName="parTrans" presStyleLbl="bgSibTrans2D1" presStyleIdx="0" presStyleCnt="6"/>
      <dgm:spPr/>
      <dgm:t>
        <a:bodyPr/>
        <a:lstStyle/>
        <a:p>
          <a:endParaRPr lang="en-US"/>
        </a:p>
      </dgm:t>
    </dgm:pt>
    <dgm:pt modelId="{1099D8A6-6D10-49B4-924E-417EF5F68170}" type="pres">
      <dgm:prSet presAssocID="{B899B01E-D1CD-4D92-BE12-F7218D83BFC7}" presName="node" presStyleLbl="node1" presStyleIdx="0" presStyleCnt="6">
        <dgm:presLayoutVars>
          <dgm:bulletEnabled val="1"/>
        </dgm:presLayoutVars>
      </dgm:prSet>
      <dgm:spPr/>
      <dgm:t>
        <a:bodyPr/>
        <a:lstStyle/>
        <a:p>
          <a:endParaRPr lang="en-US"/>
        </a:p>
      </dgm:t>
    </dgm:pt>
    <dgm:pt modelId="{6C162DED-131B-4B87-A687-5FF44C2E280F}" type="pres">
      <dgm:prSet presAssocID="{1198CD9E-B5E7-464F-8FE4-22F632BCF6D7}" presName="parTrans" presStyleLbl="bgSibTrans2D1" presStyleIdx="1" presStyleCnt="6"/>
      <dgm:spPr/>
      <dgm:t>
        <a:bodyPr/>
        <a:lstStyle/>
        <a:p>
          <a:endParaRPr lang="en-US"/>
        </a:p>
      </dgm:t>
    </dgm:pt>
    <dgm:pt modelId="{5CADFD27-67DC-4D42-8BC9-067FCAEC722F}" type="pres">
      <dgm:prSet presAssocID="{5A7242F9-3284-402C-8F19-7AE946BDF14C}" presName="node" presStyleLbl="node1" presStyleIdx="1" presStyleCnt="6">
        <dgm:presLayoutVars>
          <dgm:bulletEnabled val="1"/>
        </dgm:presLayoutVars>
      </dgm:prSet>
      <dgm:spPr/>
      <dgm:t>
        <a:bodyPr/>
        <a:lstStyle/>
        <a:p>
          <a:endParaRPr lang="en-US"/>
        </a:p>
      </dgm:t>
    </dgm:pt>
    <dgm:pt modelId="{AC84BBE5-2456-4C1A-9343-89241F795A6C}" type="pres">
      <dgm:prSet presAssocID="{89E577A7-E1F8-4E56-B9CF-91A28D6F37D8}" presName="parTrans" presStyleLbl="bgSibTrans2D1" presStyleIdx="2" presStyleCnt="6"/>
      <dgm:spPr/>
      <dgm:t>
        <a:bodyPr/>
        <a:lstStyle/>
        <a:p>
          <a:endParaRPr lang="en-US"/>
        </a:p>
      </dgm:t>
    </dgm:pt>
    <dgm:pt modelId="{36C83B5E-918F-405E-A2D6-BF1AEED7DBE0}" type="pres">
      <dgm:prSet presAssocID="{E4F945F8-F6DE-4F25-A56F-2528C776301D}" presName="node" presStyleLbl="node1" presStyleIdx="2" presStyleCnt="6">
        <dgm:presLayoutVars>
          <dgm:bulletEnabled val="1"/>
        </dgm:presLayoutVars>
      </dgm:prSet>
      <dgm:spPr/>
      <dgm:t>
        <a:bodyPr/>
        <a:lstStyle/>
        <a:p>
          <a:endParaRPr lang="en-US"/>
        </a:p>
      </dgm:t>
    </dgm:pt>
    <dgm:pt modelId="{369586FC-1B6B-4D4B-BE66-E285737D96F9}" type="pres">
      <dgm:prSet presAssocID="{D2072852-398E-41BD-8BFC-9251C0F99221}" presName="parTrans" presStyleLbl="bgSibTrans2D1" presStyleIdx="3" presStyleCnt="6"/>
      <dgm:spPr/>
      <dgm:t>
        <a:bodyPr/>
        <a:lstStyle/>
        <a:p>
          <a:endParaRPr lang="en-US"/>
        </a:p>
      </dgm:t>
    </dgm:pt>
    <dgm:pt modelId="{DCE82660-723F-4644-B856-2939FB0EAFD9}" type="pres">
      <dgm:prSet presAssocID="{C7BD47DF-60BA-4FE0-A92A-795D4EF8A51B}" presName="node" presStyleLbl="node1" presStyleIdx="3" presStyleCnt="6">
        <dgm:presLayoutVars>
          <dgm:bulletEnabled val="1"/>
        </dgm:presLayoutVars>
      </dgm:prSet>
      <dgm:spPr/>
      <dgm:t>
        <a:bodyPr/>
        <a:lstStyle/>
        <a:p>
          <a:endParaRPr lang="en-US"/>
        </a:p>
      </dgm:t>
    </dgm:pt>
    <dgm:pt modelId="{2EE577DB-D5DA-42A7-8A6A-ABD7F384DDDE}" type="pres">
      <dgm:prSet presAssocID="{80D8E3D0-FCA2-4C23-BD6A-EEC2BD4C2AA2}" presName="parTrans" presStyleLbl="bgSibTrans2D1" presStyleIdx="4" presStyleCnt="6"/>
      <dgm:spPr/>
      <dgm:t>
        <a:bodyPr/>
        <a:lstStyle/>
        <a:p>
          <a:endParaRPr lang="en-US"/>
        </a:p>
      </dgm:t>
    </dgm:pt>
    <dgm:pt modelId="{32768BCF-1C83-4286-BEE5-2444BA7F5363}" type="pres">
      <dgm:prSet presAssocID="{824C58C7-896A-4BCC-A15A-3A8DEE789DD5}" presName="node" presStyleLbl="node1" presStyleIdx="4" presStyleCnt="6">
        <dgm:presLayoutVars>
          <dgm:bulletEnabled val="1"/>
        </dgm:presLayoutVars>
      </dgm:prSet>
      <dgm:spPr/>
      <dgm:t>
        <a:bodyPr/>
        <a:lstStyle/>
        <a:p>
          <a:endParaRPr lang="en-US"/>
        </a:p>
      </dgm:t>
    </dgm:pt>
    <dgm:pt modelId="{B9B91624-E27F-463A-923D-898B02E59E94}" type="pres">
      <dgm:prSet presAssocID="{ACAB5D88-43EA-4B27-8D5D-D44C0B8C9E9B}" presName="parTrans" presStyleLbl="bgSibTrans2D1" presStyleIdx="5" presStyleCnt="6"/>
      <dgm:spPr/>
      <dgm:t>
        <a:bodyPr/>
        <a:lstStyle/>
        <a:p>
          <a:endParaRPr lang="en-US"/>
        </a:p>
      </dgm:t>
    </dgm:pt>
    <dgm:pt modelId="{78268446-53E6-4B26-AAA4-94521D85A7DD}" type="pres">
      <dgm:prSet presAssocID="{80D26EA8-5292-48C8-8D2F-5F8A9D5B8ACF}" presName="node" presStyleLbl="node1" presStyleIdx="5" presStyleCnt="6">
        <dgm:presLayoutVars>
          <dgm:bulletEnabled val="1"/>
        </dgm:presLayoutVars>
      </dgm:prSet>
      <dgm:spPr/>
      <dgm:t>
        <a:bodyPr/>
        <a:lstStyle/>
        <a:p>
          <a:endParaRPr lang="en-US"/>
        </a:p>
      </dgm:t>
    </dgm:pt>
  </dgm:ptLst>
  <dgm:cxnLst>
    <dgm:cxn modelId="{3E9A9D97-3540-41C2-BFF5-D6616A5C3669}" type="presOf" srcId="{80D26EA8-5292-48C8-8D2F-5F8A9D5B8ACF}" destId="{78268446-53E6-4B26-AAA4-94521D85A7DD}" srcOrd="0" destOrd="0" presId="urn:microsoft.com/office/officeart/2005/8/layout/radial4"/>
    <dgm:cxn modelId="{B90394D9-182C-4486-83B0-20905D493945}" type="presOf" srcId="{ACAB5D88-43EA-4B27-8D5D-D44C0B8C9E9B}" destId="{B9B91624-E27F-463A-923D-898B02E59E94}" srcOrd="0" destOrd="0" presId="urn:microsoft.com/office/officeart/2005/8/layout/radial4"/>
    <dgm:cxn modelId="{3416E28E-90D1-4E51-ABA0-3C6B08922A32}" type="presOf" srcId="{824C58C7-896A-4BCC-A15A-3A8DEE789DD5}" destId="{32768BCF-1C83-4286-BEE5-2444BA7F5363}" srcOrd="0" destOrd="0" presId="urn:microsoft.com/office/officeart/2005/8/layout/radial4"/>
    <dgm:cxn modelId="{76BE6A94-3385-4CCB-9A84-5BCCA7CE1E41}" srcId="{5446015C-23D4-4D01-ACF3-F4B5433E4BA2}" destId="{D8AB0C41-739C-4714-8826-5A332AFBBDB2}" srcOrd="0" destOrd="0" parTransId="{433747C4-8FE9-48E5-8677-D86D13923E27}" sibTransId="{02C0A59C-9153-4E40-890F-B70A1DFBA241}"/>
    <dgm:cxn modelId="{40EFE342-147E-4DE6-8FEB-C6830B444DAF}" type="presOf" srcId="{5A7242F9-3284-402C-8F19-7AE946BDF14C}" destId="{5CADFD27-67DC-4D42-8BC9-067FCAEC722F}" srcOrd="0" destOrd="0" presId="urn:microsoft.com/office/officeart/2005/8/layout/radial4"/>
    <dgm:cxn modelId="{6F5B66E6-01DE-4290-96D7-2A6BBBC2E222}" srcId="{D8AB0C41-739C-4714-8826-5A332AFBBDB2}" destId="{E4F945F8-F6DE-4F25-A56F-2528C776301D}" srcOrd="2" destOrd="0" parTransId="{89E577A7-E1F8-4E56-B9CF-91A28D6F37D8}" sibTransId="{309A266B-DEA3-4F7A-B4EA-C1A38576799E}"/>
    <dgm:cxn modelId="{489930A4-4BF3-4863-8742-B71BD0992383}" srcId="{D8AB0C41-739C-4714-8826-5A332AFBBDB2}" destId="{80D26EA8-5292-48C8-8D2F-5F8A9D5B8ACF}" srcOrd="5" destOrd="0" parTransId="{ACAB5D88-43EA-4B27-8D5D-D44C0B8C9E9B}" sibTransId="{40C0747D-F532-44F9-A1D3-D8D6D2F41430}"/>
    <dgm:cxn modelId="{D3FA3B5F-645C-499C-A888-AA60E92637A2}" type="presOf" srcId="{E4F945F8-F6DE-4F25-A56F-2528C776301D}" destId="{36C83B5E-918F-405E-A2D6-BF1AEED7DBE0}" srcOrd="0" destOrd="0" presId="urn:microsoft.com/office/officeart/2005/8/layout/radial4"/>
    <dgm:cxn modelId="{27C168F1-86BC-4464-986B-296E60B22B55}" type="presOf" srcId="{C7BD47DF-60BA-4FE0-A92A-795D4EF8A51B}" destId="{DCE82660-723F-4644-B856-2939FB0EAFD9}" srcOrd="0" destOrd="0" presId="urn:microsoft.com/office/officeart/2005/8/layout/radial4"/>
    <dgm:cxn modelId="{0C96BB1A-5AD8-4192-BA04-782710F6743C}" srcId="{D8AB0C41-739C-4714-8826-5A332AFBBDB2}" destId="{C7BD47DF-60BA-4FE0-A92A-795D4EF8A51B}" srcOrd="3" destOrd="0" parTransId="{D2072852-398E-41BD-8BFC-9251C0F99221}" sibTransId="{795E2849-FB4E-4BD7-B2AA-EB76ADF5598D}"/>
    <dgm:cxn modelId="{BEC69D7C-7B76-467E-8374-143D463320A7}" type="presOf" srcId="{C02AB154-5C45-4EA0-933F-0D68627D60A4}" destId="{79AD85BF-0301-4F1D-9A65-F2C3E13C1CF5}" srcOrd="0" destOrd="0" presId="urn:microsoft.com/office/officeart/2005/8/layout/radial4"/>
    <dgm:cxn modelId="{41B71449-2B54-4081-8CC7-B451CB394755}" type="presOf" srcId="{D8AB0C41-739C-4714-8826-5A332AFBBDB2}" destId="{6BDE13E7-821F-4962-86F8-B81A5F33BF2C}" srcOrd="0" destOrd="0" presId="urn:microsoft.com/office/officeart/2005/8/layout/radial4"/>
    <dgm:cxn modelId="{432227D1-4CC6-4A02-9303-2F8D38692BE8}" type="presOf" srcId="{B899B01E-D1CD-4D92-BE12-F7218D83BFC7}" destId="{1099D8A6-6D10-49B4-924E-417EF5F68170}" srcOrd="0" destOrd="0" presId="urn:microsoft.com/office/officeart/2005/8/layout/radial4"/>
    <dgm:cxn modelId="{5128F81B-7B25-4A94-AB86-919E7E13DAC9}" srcId="{D8AB0C41-739C-4714-8826-5A332AFBBDB2}" destId="{824C58C7-896A-4BCC-A15A-3A8DEE789DD5}" srcOrd="4" destOrd="0" parTransId="{80D8E3D0-FCA2-4C23-BD6A-EEC2BD4C2AA2}" sibTransId="{282DED2F-6A3A-4039-B1EA-C83FDB0BA818}"/>
    <dgm:cxn modelId="{1692B115-2584-4CB1-B808-263540D86DE1}" type="presOf" srcId="{80D8E3D0-FCA2-4C23-BD6A-EEC2BD4C2AA2}" destId="{2EE577DB-D5DA-42A7-8A6A-ABD7F384DDDE}" srcOrd="0" destOrd="0" presId="urn:microsoft.com/office/officeart/2005/8/layout/radial4"/>
    <dgm:cxn modelId="{9153EF05-BF0D-4E95-AFBC-271352334AB1}" type="presOf" srcId="{D2072852-398E-41BD-8BFC-9251C0F99221}" destId="{369586FC-1B6B-4D4B-BE66-E285737D96F9}" srcOrd="0" destOrd="0" presId="urn:microsoft.com/office/officeart/2005/8/layout/radial4"/>
    <dgm:cxn modelId="{CC003330-C282-4AEB-B4C9-870D641EDE3C}" srcId="{D8AB0C41-739C-4714-8826-5A332AFBBDB2}" destId="{B899B01E-D1CD-4D92-BE12-F7218D83BFC7}" srcOrd="0" destOrd="0" parTransId="{C02AB154-5C45-4EA0-933F-0D68627D60A4}" sibTransId="{A48F56A1-FF18-4772-9C57-5797AFFF6DE0}"/>
    <dgm:cxn modelId="{74CFADB7-CCB2-4012-9585-5DB3E9798E06}" type="presOf" srcId="{89E577A7-E1F8-4E56-B9CF-91A28D6F37D8}" destId="{AC84BBE5-2456-4C1A-9343-89241F795A6C}" srcOrd="0" destOrd="0" presId="urn:microsoft.com/office/officeart/2005/8/layout/radial4"/>
    <dgm:cxn modelId="{41466FC9-A690-41F6-9F9F-7EF2FBEC31D8}" type="presOf" srcId="{5446015C-23D4-4D01-ACF3-F4B5433E4BA2}" destId="{630B8D6B-06B3-4482-9C72-998532B2A86C}" srcOrd="0" destOrd="0" presId="urn:microsoft.com/office/officeart/2005/8/layout/radial4"/>
    <dgm:cxn modelId="{C8C80272-C1FC-450C-8518-924E9C220399}" srcId="{D8AB0C41-739C-4714-8826-5A332AFBBDB2}" destId="{5A7242F9-3284-402C-8F19-7AE946BDF14C}" srcOrd="1" destOrd="0" parTransId="{1198CD9E-B5E7-464F-8FE4-22F632BCF6D7}" sibTransId="{C272F272-17EE-457C-950C-96E2C8C079A4}"/>
    <dgm:cxn modelId="{8DB05420-2759-41E2-8633-E3AFB78D7A26}" type="presOf" srcId="{1198CD9E-B5E7-464F-8FE4-22F632BCF6D7}" destId="{6C162DED-131B-4B87-A687-5FF44C2E280F}" srcOrd="0" destOrd="0" presId="urn:microsoft.com/office/officeart/2005/8/layout/radial4"/>
    <dgm:cxn modelId="{7CECBCEA-6BFC-4C20-A3EF-FA5242FA8D5B}" type="presParOf" srcId="{630B8D6B-06B3-4482-9C72-998532B2A86C}" destId="{6BDE13E7-821F-4962-86F8-B81A5F33BF2C}" srcOrd="0" destOrd="0" presId="urn:microsoft.com/office/officeart/2005/8/layout/radial4"/>
    <dgm:cxn modelId="{01605789-26FE-4DA1-8E3D-7A3847B9CF86}" type="presParOf" srcId="{630B8D6B-06B3-4482-9C72-998532B2A86C}" destId="{79AD85BF-0301-4F1D-9A65-F2C3E13C1CF5}" srcOrd="1" destOrd="0" presId="urn:microsoft.com/office/officeart/2005/8/layout/radial4"/>
    <dgm:cxn modelId="{295B0F36-5725-4348-9DC2-EEBB0A8D7F8F}" type="presParOf" srcId="{630B8D6B-06B3-4482-9C72-998532B2A86C}" destId="{1099D8A6-6D10-49B4-924E-417EF5F68170}" srcOrd="2" destOrd="0" presId="urn:microsoft.com/office/officeart/2005/8/layout/radial4"/>
    <dgm:cxn modelId="{BBCF7414-3097-4F47-96C3-76571D75896E}" type="presParOf" srcId="{630B8D6B-06B3-4482-9C72-998532B2A86C}" destId="{6C162DED-131B-4B87-A687-5FF44C2E280F}" srcOrd="3" destOrd="0" presId="urn:microsoft.com/office/officeart/2005/8/layout/radial4"/>
    <dgm:cxn modelId="{AC2B3839-4723-4D3D-82EC-A16F75D3413A}" type="presParOf" srcId="{630B8D6B-06B3-4482-9C72-998532B2A86C}" destId="{5CADFD27-67DC-4D42-8BC9-067FCAEC722F}" srcOrd="4" destOrd="0" presId="urn:microsoft.com/office/officeart/2005/8/layout/radial4"/>
    <dgm:cxn modelId="{703E0314-71E9-4259-B1C8-F243E22F6F9C}" type="presParOf" srcId="{630B8D6B-06B3-4482-9C72-998532B2A86C}" destId="{AC84BBE5-2456-4C1A-9343-89241F795A6C}" srcOrd="5" destOrd="0" presId="urn:microsoft.com/office/officeart/2005/8/layout/radial4"/>
    <dgm:cxn modelId="{9B8A8046-DAFF-4811-8426-7A48E1D4F70B}" type="presParOf" srcId="{630B8D6B-06B3-4482-9C72-998532B2A86C}" destId="{36C83B5E-918F-405E-A2D6-BF1AEED7DBE0}" srcOrd="6" destOrd="0" presId="urn:microsoft.com/office/officeart/2005/8/layout/radial4"/>
    <dgm:cxn modelId="{61FC1EC3-CFFF-4C02-8329-30415C741C40}" type="presParOf" srcId="{630B8D6B-06B3-4482-9C72-998532B2A86C}" destId="{369586FC-1B6B-4D4B-BE66-E285737D96F9}" srcOrd="7" destOrd="0" presId="urn:microsoft.com/office/officeart/2005/8/layout/radial4"/>
    <dgm:cxn modelId="{EB03B3D3-E836-4212-8221-E17196ADFF73}" type="presParOf" srcId="{630B8D6B-06B3-4482-9C72-998532B2A86C}" destId="{DCE82660-723F-4644-B856-2939FB0EAFD9}" srcOrd="8" destOrd="0" presId="urn:microsoft.com/office/officeart/2005/8/layout/radial4"/>
    <dgm:cxn modelId="{A35043C9-C9E4-4A5B-9469-5F63833DAC1F}" type="presParOf" srcId="{630B8D6B-06B3-4482-9C72-998532B2A86C}" destId="{2EE577DB-D5DA-42A7-8A6A-ABD7F384DDDE}" srcOrd="9" destOrd="0" presId="urn:microsoft.com/office/officeart/2005/8/layout/radial4"/>
    <dgm:cxn modelId="{C0834063-B1D9-498F-AF2F-B8CC2C6B6205}" type="presParOf" srcId="{630B8D6B-06B3-4482-9C72-998532B2A86C}" destId="{32768BCF-1C83-4286-BEE5-2444BA7F5363}" srcOrd="10" destOrd="0" presId="urn:microsoft.com/office/officeart/2005/8/layout/radial4"/>
    <dgm:cxn modelId="{335EACCD-6477-4E0B-B3F2-8E118FD42E48}" type="presParOf" srcId="{630B8D6B-06B3-4482-9C72-998532B2A86C}" destId="{B9B91624-E27F-463A-923D-898B02E59E94}" srcOrd="11" destOrd="0" presId="urn:microsoft.com/office/officeart/2005/8/layout/radial4"/>
    <dgm:cxn modelId="{25C5370E-57C4-4EFC-9288-D0BE2FBC8048}" type="presParOf" srcId="{630B8D6B-06B3-4482-9C72-998532B2A86C}" destId="{78268446-53E6-4B26-AAA4-94521D85A7DD}"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266127-8EFE-44D5-99E8-74FCE6EC897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a:p>
      </dgm:t>
    </dgm:pt>
    <dgm:pt modelId="{C6F83C53-9EAB-4CB3-8DC0-448A1421E68A}" type="parTrans" cxnId="{6F12D1D9-294B-4B5E-B711-92643B09E687}">
      <dgm:prSet/>
      <dgm:spPr/>
      <dgm:t>
        <a:bodyPr/>
        <a:lstStyle/>
        <a:p>
          <a:endParaRPr lang="en-US"/>
        </a:p>
      </dgm:t>
    </dgm:pt>
    <dgm:pt modelId="{4B460F03-9808-4239-A53E-691A59FC666E}">
      <dgm:prSet phldrT="[Text]" custT="1"/>
      <dgm:spPr/>
      <dgm:t>
        <a:bodyPr/>
        <a:lstStyle/>
        <a:p>
          <a:r>
            <a:rPr lang="x-none" sz="2800" b="0" i="0" strike="noStrike" cap="none" spc="0" baseline="0">
              <a:solidFill>
                <a:srgbClr val="FFFFFF"/>
              </a:solidFill>
              <a:effectLst/>
              <a:latin typeface="Calibri"/>
              <a:ea typeface="Calibri"/>
              <a:cs typeface="Calibri"/>
            </a:rPr>
            <a:t>Više ideja</a:t>
          </a:r>
        </a:p>
      </dgm:t>
    </dgm:pt>
    <dgm:pt modelId="{AF4F39A4-949A-47EE-AB65-BE224BCDA539}" type="sibTrans" cxnId="{6F12D1D9-294B-4B5E-B711-92643B09E687}">
      <dgm:prSet/>
      <dgm:spPr/>
      <dgm:t>
        <a:bodyPr/>
        <a:lstStyle/>
        <a:p>
          <a:endParaRPr lang="en-US"/>
        </a:p>
      </dgm:t>
    </dgm:pt>
    <dgm:pt modelId="{7F216A35-5B12-462E-BF62-A64282C2B839}" type="parTrans" cxnId="{AF156375-F504-4CF7-B814-1E7A896146F6}">
      <dgm:prSet/>
      <dgm:spPr/>
      <dgm:t>
        <a:bodyPr/>
        <a:lstStyle/>
        <a:p>
          <a:endParaRPr lang="en-US"/>
        </a:p>
      </dgm:t>
    </dgm:pt>
    <dgm:pt modelId="{FE9B3D81-97FE-45CA-866F-CFF3744BE8A6}">
      <dgm:prSet phldrT="[Text]" custT="1"/>
      <dgm:spPr/>
      <dgm:t>
        <a:bodyPr/>
        <a:lstStyle/>
        <a:p>
          <a:r>
            <a:rPr lang="x-none" sz="2800" b="0" i="0" strike="noStrike" cap="none" spc="0" baseline="0">
              <a:solidFill>
                <a:srgbClr val="FFFFFF"/>
              </a:solidFill>
              <a:effectLst/>
              <a:latin typeface="Calibri"/>
              <a:ea typeface="Calibri"/>
              <a:cs typeface="Calibri"/>
            </a:rPr>
            <a:t>Više opcija</a:t>
          </a:r>
        </a:p>
      </dgm:t>
    </dgm:pt>
    <dgm:pt modelId="{19DFEC1F-E623-49CF-B8EE-1505BB60B6FF}" type="sibTrans" cxnId="{AF156375-F504-4CF7-B814-1E7A896146F6}">
      <dgm:prSet/>
      <dgm:spPr/>
      <dgm:t>
        <a:bodyPr/>
        <a:lstStyle/>
        <a:p>
          <a:endParaRPr lang="en-US"/>
        </a:p>
      </dgm:t>
    </dgm:pt>
    <dgm:pt modelId="{C6E59933-026C-4F16-9642-2524E32EEDD9}" type="parTrans" cxnId="{844E7CA6-D415-4DCC-A0F8-0819D02B4BF3}">
      <dgm:prSet/>
      <dgm:spPr/>
      <dgm:t>
        <a:bodyPr/>
        <a:lstStyle/>
        <a:p>
          <a:endParaRPr lang="en-US"/>
        </a:p>
      </dgm:t>
    </dgm:pt>
    <dgm:pt modelId="{6663DBC2-8FDB-4838-A4D6-51FCDE4AFBBC}">
      <dgm:prSet phldrT="[Text]" custT="1"/>
      <dgm:spPr/>
      <dgm:t>
        <a:bodyPr/>
        <a:lstStyle/>
        <a:p>
          <a:r>
            <a:rPr lang="x-none" sz="2800" b="0" i="0" strike="noStrike" cap="none" spc="0" baseline="0">
              <a:solidFill>
                <a:srgbClr val="FFFFFF"/>
              </a:solidFill>
              <a:effectLst/>
              <a:latin typeface="Calibri"/>
              <a:ea typeface="Calibri"/>
              <a:cs typeface="Calibri"/>
            </a:rPr>
            <a:t>Bolje odluke</a:t>
          </a:r>
        </a:p>
      </dgm:t>
    </dgm:pt>
    <dgm:pt modelId="{18AB2DED-E6B4-4463-9F67-3D8DD73509EE}" type="sibTrans" cxnId="{844E7CA6-D415-4DCC-A0F8-0819D02B4BF3}">
      <dgm:prSet/>
      <dgm:spPr/>
      <dgm:t>
        <a:bodyPr/>
        <a:lstStyle/>
        <a:p>
          <a:endParaRPr lang="en-US"/>
        </a:p>
      </dgm:t>
    </dgm:pt>
    <dgm:pt modelId="{ADCA65FE-F796-4D14-B4F3-A9D87F66A2DD}" type="parTrans" cxnId="{4570BE7A-3687-4BE8-96C6-5D7310455B05}">
      <dgm:prSet/>
      <dgm:spPr/>
      <dgm:t>
        <a:bodyPr/>
        <a:lstStyle/>
        <a:p>
          <a:endParaRPr lang="en-US"/>
        </a:p>
      </dgm:t>
    </dgm:pt>
    <dgm:pt modelId="{5A893E4A-B2A6-45D2-BF44-A8B578D850C5}">
      <dgm:prSet phldrT="[Text]" custT="1"/>
      <dgm:spPr/>
      <dgm:t>
        <a:bodyPr/>
        <a:lstStyle/>
        <a:p>
          <a:r>
            <a:rPr lang="x-none" sz="2800" b="0" i="0" strike="noStrike" cap="none" spc="0" baseline="0">
              <a:solidFill>
                <a:srgbClr val="FFFFFF"/>
              </a:solidFill>
              <a:effectLst/>
              <a:latin typeface="Calibri"/>
              <a:ea typeface="Calibri"/>
              <a:cs typeface="Calibri"/>
            </a:rPr>
            <a:t>Veća šansa za uspjeh</a:t>
          </a:r>
        </a:p>
      </dgm:t>
    </dgm:pt>
    <dgm:pt modelId="{22B6FC0A-497E-491F-A190-52F5EFAC9A26}" type="sibTrans" cxnId="{4570BE7A-3687-4BE8-96C6-5D7310455B05}">
      <dgm:prSet/>
      <dgm:spPr/>
      <dgm:t>
        <a:bodyPr/>
        <a:lstStyle/>
        <a:p>
          <a:endParaRPr lang="en-US"/>
        </a:p>
      </dgm:t>
    </dgm:pt>
    <dgm:pt modelId="{C99E8636-3E1C-4419-A734-65A02CCD54B4}" type="pres">
      <dgm:prSet presAssocID="{40266127-8EFE-44D5-99E8-74FCE6EC8979}" presName="CompostProcess" presStyleCnt="0">
        <dgm:presLayoutVars>
          <dgm:dir/>
          <dgm:resizeHandles val="exact"/>
        </dgm:presLayoutVars>
      </dgm:prSet>
      <dgm:spPr/>
      <dgm:t>
        <a:bodyPr/>
        <a:lstStyle/>
        <a:p>
          <a:endParaRPr lang="en-US"/>
        </a:p>
      </dgm:t>
    </dgm:pt>
    <dgm:pt modelId="{E48FC530-A317-45E4-9127-AEAC7EE47D5D}" type="pres">
      <dgm:prSet presAssocID="{40266127-8EFE-44D5-99E8-74FCE6EC8979}" presName="arrow" presStyleLbl="bgShp" presStyleIdx="0" presStyleCnt="1"/>
      <dgm:spPr/>
    </dgm:pt>
    <dgm:pt modelId="{D5C314D0-8666-456C-8C1D-94E6B4FEB46C}" type="pres">
      <dgm:prSet presAssocID="{40266127-8EFE-44D5-99E8-74FCE6EC8979}" presName="linearProcess" presStyleCnt="0"/>
      <dgm:spPr/>
    </dgm:pt>
    <dgm:pt modelId="{6F2EF44D-E299-4FE9-A583-91491ABE579B}" type="pres">
      <dgm:prSet presAssocID="{4B460F03-9808-4239-A53E-691A59FC666E}" presName="textNode" presStyleLbl="node1" presStyleIdx="0" presStyleCnt="4">
        <dgm:presLayoutVars>
          <dgm:bulletEnabled val="1"/>
        </dgm:presLayoutVars>
      </dgm:prSet>
      <dgm:spPr/>
      <dgm:t>
        <a:bodyPr/>
        <a:lstStyle/>
        <a:p>
          <a:endParaRPr lang="en-US"/>
        </a:p>
      </dgm:t>
    </dgm:pt>
    <dgm:pt modelId="{819A12CB-11AA-424B-B1C5-2F364A19F2A5}" type="pres">
      <dgm:prSet presAssocID="{AF4F39A4-949A-47EE-AB65-BE224BCDA539}" presName="sibTrans" presStyleCnt="0"/>
      <dgm:spPr/>
    </dgm:pt>
    <dgm:pt modelId="{D91A5AC9-90B9-466F-B2BD-9BD37005D866}" type="pres">
      <dgm:prSet presAssocID="{FE9B3D81-97FE-45CA-866F-CFF3744BE8A6}" presName="textNode" presStyleLbl="node1" presStyleIdx="1" presStyleCnt="4">
        <dgm:presLayoutVars>
          <dgm:bulletEnabled val="1"/>
        </dgm:presLayoutVars>
      </dgm:prSet>
      <dgm:spPr/>
      <dgm:t>
        <a:bodyPr/>
        <a:lstStyle/>
        <a:p>
          <a:endParaRPr lang="en-US"/>
        </a:p>
      </dgm:t>
    </dgm:pt>
    <dgm:pt modelId="{BFBE07AC-1C91-4F69-B31C-2583B9D831E9}" type="pres">
      <dgm:prSet presAssocID="{19DFEC1F-E623-49CF-B8EE-1505BB60B6FF}" presName="sibTrans" presStyleCnt="0"/>
      <dgm:spPr/>
    </dgm:pt>
    <dgm:pt modelId="{1FBD1688-D0C5-4866-B4FA-BA221677D563}" type="pres">
      <dgm:prSet presAssocID="{6663DBC2-8FDB-4838-A4D6-51FCDE4AFBBC}" presName="textNode" presStyleLbl="node1" presStyleIdx="2" presStyleCnt="4">
        <dgm:presLayoutVars>
          <dgm:bulletEnabled val="1"/>
        </dgm:presLayoutVars>
      </dgm:prSet>
      <dgm:spPr/>
      <dgm:t>
        <a:bodyPr/>
        <a:lstStyle/>
        <a:p>
          <a:endParaRPr lang="en-US"/>
        </a:p>
      </dgm:t>
    </dgm:pt>
    <dgm:pt modelId="{3F187C0E-001B-4E2D-81D6-5FB47777978B}" type="pres">
      <dgm:prSet presAssocID="{18AB2DED-E6B4-4463-9F67-3D8DD73509EE}" presName="sibTrans" presStyleCnt="0"/>
      <dgm:spPr/>
    </dgm:pt>
    <dgm:pt modelId="{C895260E-F033-4224-8852-B5039A9C5492}" type="pres">
      <dgm:prSet presAssocID="{5A893E4A-B2A6-45D2-BF44-A8B578D850C5}" presName="textNode" presStyleLbl="node1" presStyleIdx="3" presStyleCnt="4">
        <dgm:presLayoutVars>
          <dgm:bulletEnabled val="1"/>
        </dgm:presLayoutVars>
      </dgm:prSet>
      <dgm:spPr/>
      <dgm:t>
        <a:bodyPr/>
        <a:lstStyle/>
        <a:p>
          <a:endParaRPr lang="en-US"/>
        </a:p>
      </dgm:t>
    </dgm:pt>
  </dgm:ptLst>
  <dgm:cxnLst>
    <dgm:cxn modelId="{BA28DE37-1CFC-46AB-B50F-D9D0685370F4}" type="presOf" srcId="{40266127-8EFE-44D5-99E8-74FCE6EC8979}" destId="{C99E8636-3E1C-4419-A734-65A02CCD54B4}" srcOrd="0" destOrd="0" presId="urn:microsoft.com/office/officeart/2005/8/layout/hProcess9"/>
    <dgm:cxn modelId="{891C962C-9D26-42C9-8783-5A7D8BE056EA}" type="presOf" srcId="{4B460F03-9808-4239-A53E-691A59FC666E}" destId="{6F2EF44D-E299-4FE9-A583-91491ABE579B}" srcOrd="0" destOrd="0" presId="urn:microsoft.com/office/officeart/2005/8/layout/hProcess9"/>
    <dgm:cxn modelId="{D2AF4B6D-93D8-4C60-AE6C-6D436C7AB872}" type="presOf" srcId="{5A893E4A-B2A6-45D2-BF44-A8B578D850C5}" destId="{C895260E-F033-4224-8852-B5039A9C5492}" srcOrd="0" destOrd="0" presId="urn:microsoft.com/office/officeart/2005/8/layout/hProcess9"/>
    <dgm:cxn modelId="{6CDFD08E-D4A6-46C5-AB50-6673A7ACAA1A}" type="presOf" srcId="{6663DBC2-8FDB-4838-A4D6-51FCDE4AFBBC}" destId="{1FBD1688-D0C5-4866-B4FA-BA221677D563}" srcOrd="0" destOrd="0" presId="urn:microsoft.com/office/officeart/2005/8/layout/hProcess9"/>
    <dgm:cxn modelId="{6F12D1D9-294B-4B5E-B711-92643B09E687}" srcId="{40266127-8EFE-44D5-99E8-74FCE6EC8979}" destId="{4B460F03-9808-4239-A53E-691A59FC666E}" srcOrd="0" destOrd="0" parTransId="{C6F83C53-9EAB-4CB3-8DC0-448A1421E68A}" sibTransId="{AF4F39A4-949A-47EE-AB65-BE224BCDA539}"/>
    <dgm:cxn modelId="{AF156375-F504-4CF7-B814-1E7A896146F6}" srcId="{40266127-8EFE-44D5-99E8-74FCE6EC8979}" destId="{FE9B3D81-97FE-45CA-866F-CFF3744BE8A6}" srcOrd="1" destOrd="0" parTransId="{7F216A35-5B12-462E-BF62-A64282C2B839}" sibTransId="{19DFEC1F-E623-49CF-B8EE-1505BB60B6FF}"/>
    <dgm:cxn modelId="{4570BE7A-3687-4BE8-96C6-5D7310455B05}" srcId="{40266127-8EFE-44D5-99E8-74FCE6EC8979}" destId="{5A893E4A-B2A6-45D2-BF44-A8B578D850C5}" srcOrd="3" destOrd="0" parTransId="{ADCA65FE-F796-4D14-B4F3-A9D87F66A2DD}" sibTransId="{22B6FC0A-497E-491F-A190-52F5EFAC9A26}"/>
    <dgm:cxn modelId="{D17A5E6B-A49B-4F4B-A5EF-AC0BB99CA81A}" type="presOf" srcId="{FE9B3D81-97FE-45CA-866F-CFF3744BE8A6}" destId="{D91A5AC9-90B9-466F-B2BD-9BD37005D866}" srcOrd="0" destOrd="0" presId="urn:microsoft.com/office/officeart/2005/8/layout/hProcess9"/>
    <dgm:cxn modelId="{844E7CA6-D415-4DCC-A0F8-0819D02B4BF3}" srcId="{40266127-8EFE-44D5-99E8-74FCE6EC8979}" destId="{6663DBC2-8FDB-4838-A4D6-51FCDE4AFBBC}" srcOrd="2" destOrd="0" parTransId="{C6E59933-026C-4F16-9642-2524E32EEDD9}" sibTransId="{18AB2DED-E6B4-4463-9F67-3D8DD73509EE}"/>
    <dgm:cxn modelId="{05AA0889-B65D-4531-B3B1-1D3B7BD49DC3}" type="presParOf" srcId="{C99E8636-3E1C-4419-A734-65A02CCD54B4}" destId="{E48FC530-A317-45E4-9127-AEAC7EE47D5D}" srcOrd="0" destOrd="0" presId="urn:microsoft.com/office/officeart/2005/8/layout/hProcess9"/>
    <dgm:cxn modelId="{98D07BDC-E92C-4AB3-A6F9-A8B62962F91C}" type="presParOf" srcId="{C99E8636-3E1C-4419-A734-65A02CCD54B4}" destId="{D5C314D0-8666-456C-8C1D-94E6B4FEB46C}" srcOrd="1" destOrd="0" presId="urn:microsoft.com/office/officeart/2005/8/layout/hProcess9"/>
    <dgm:cxn modelId="{48C26948-D891-49B1-BD8F-FBD776E00D9F}" type="presParOf" srcId="{D5C314D0-8666-456C-8C1D-94E6B4FEB46C}" destId="{6F2EF44D-E299-4FE9-A583-91491ABE579B}" srcOrd="0" destOrd="0" presId="urn:microsoft.com/office/officeart/2005/8/layout/hProcess9"/>
    <dgm:cxn modelId="{B35AEE65-B239-44CC-9A32-4A5FCB444529}" type="presParOf" srcId="{D5C314D0-8666-456C-8C1D-94E6B4FEB46C}" destId="{819A12CB-11AA-424B-B1C5-2F364A19F2A5}" srcOrd="1" destOrd="0" presId="urn:microsoft.com/office/officeart/2005/8/layout/hProcess9"/>
    <dgm:cxn modelId="{9600D8FF-8067-45CB-953B-F5EF9C4F3C3E}" type="presParOf" srcId="{D5C314D0-8666-456C-8C1D-94E6B4FEB46C}" destId="{D91A5AC9-90B9-466F-B2BD-9BD37005D866}" srcOrd="2" destOrd="0" presId="urn:microsoft.com/office/officeart/2005/8/layout/hProcess9"/>
    <dgm:cxn modelId="{F299383C-406D-4913-8F5F-6C2B467D0ADB}" type="presParOf" srcId="{D5C314D0-8666-456C-8C1D-94E6B4FEB46C}" destId="{BFBE07AC-1C91-4F69-B31C-2583B9D831E9}" srcOrd="3" destOrd="0" presId="urn:microsoft.com/office/officeart/2005/8/layout/hProcess9"/>
    <dgm:cxn modelId="{E4C5379D-1888-4A41-A394-7A49D2350319}" type="presParOf" srcId="{D5C314D0-8666-456C-8C1D-94E6B4FEB46C}" destId="{1FBD1688-D0C5-4866-B4FA-BA221677D563}" srcOrd="4" destOrd="0" presId="urn:microsoft.com/office/officeart/2005/8/layout/hProcess9"/>
    <dgm:cxn modelId="{16D6F23B-064D-42CE-9D42-C9D2A14B5960}" type="presParOf" srcId="{D5C314D0-8666-456C-8C1D-94E6B4FEB46C}" destId="{3F187C0E-001B-4E2D-81D6-5FB47777978B}" srcOrd="5" destOrd="0" presId="urn:microsoft.com/office/officeart/2005/8/layout/hProcess9"/>
    <dgm:cxn modelId="{8317CFB0-2A2B-4349-BBF6-49B81D46C2D5}" type="presParOf" srcId="{D5C314D0-8666-456C-8C1D-94E6B4FEB46C}" destId="{C895260E-F033-4224-8852-B5039A9C549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355B2F-E0E7-4701-8126-2DA071C20F30}" type="doc">
      <dgm:prSet loTypeId="urn:microsoft.com/office/officeart/2005/8/layout/radial5" loCatId="cycle" qsTypeId="urn:microsoft.com/office/officeart/2005/8/quickstyle/simple2" qsCatId="simple" csTypeId="urn:microsoft.com/office/officeart/2005/8/colors/colorful1" csCatId="colorful" phldr="1"/>
      <dgm:spPr/>
      <dgm:t>
        <a:bodyPr/>
        <a:lstStyle/>
        <a:p>
          <a:endParaRPr lang="en-US"/>
        </a:p>
      </dgm:t>
    </dgm:pt>
    <dgm:pt modelId="{251E54F1-6EFC-4B1C-B01B-1D870FBECB13}" type="parTrans" cxnId="{7D721255-78A2-4AC8-96DD-B2C20008BD15}">
      <dgm:prSet/>
      <dgm:spPr/>
      <dgm:t>
        <a:bodyPr/>
        <a:lstStyle/>
        <a:p>
          <a:endParaRPr lang="en-US"/>
        </a:p>
      </dgm:t>
    </dgm:pt>
    <dgm:pt modelId="{F4BA1DFD-72EC-454A-B351-2072FF1E051C}">
      <dgm:prSet phldrT="[Text]" custT="1"/>
      <dgm:spPr/>
      <dgm:t>
        <a:bodyPr/>
        <a:lstStyle/>
        <a:p>
          <a:r>
            <a:rPr lang="x-none" sz="2900" b="0" i="0" strike="noStrike" cap="none" spc="0" baseline="0">
              <a:solidFill>
                <a:srgbClr val="FFFFFF"/>
              </a:solidFill>
              <a:effectLst/>
              <a:latin typeface="Calibri"/>
              <a:ea typeface="Calibri"/>
              <a:cs typeface="Calibri"/>
            </a:rPr>
            <a:t>Načini dolaska do ideje</a:t>
          </a:r>
        </a:p>
      </dgm:t>
    </dgm:pt>
    <dgm:pt modelId="{4A530125-4F11-4828-890F-626EA16E77FC}" type="parTrans" cxnId="{F0A28CF0-C8AC-4213-9809-50CBE52AB0B3}">
      <dgm:prSet/>
      <dgm:spPr/>
      <dgm:t>
        <a:bodyPr/>
        <a:lstStyle/>
        <a:p>
          <a:endParaRPr lang="en-US"/>
        </a:p>
      </dgm:t>
    </dgm:pt>
    <dgm:pt modelId="{EC83C533-7341-4013-80BE-401ED61C9A46}">
      <dgm:prSet phldrT="[Text]" custT="1"/>
      <dgm:spPr/>
      <dgm:t>
        <a:bodyPr/>
        <a:lstStyle/>
        <a:p>
          <a:r>
            <a:rPr lang="x-none" sz="2000" b="0" i="0" strike="noStrike" cap="none" spc="0" baseline="0">
              <a:solidFill>
                <a:srgbClr val="FFFFFF"/>
              </a:solidFill>
              <a:effectLst/>
              <a:latin typeface="Calibri"/>
              <a:ea typeface="Calibri"/>
              <a:cs typeface="Calibri"/>
            </a:rPr>
            <a:t>Učite od </a:t>
          </a:r>
          <a:r>
            <a:rPr lang="x-none" sz="1800" b="0" i="0" strike="noStrike" cap="none" spc="0" baseline="0">
              <a:solidFill>
                <a:srgbClr val="FFFFFF"/>
              </a:solidFill>
              <a:effectLst/>
              <a:latin typeface="Calibri"/>
              <a:ea typeface="Calibri"/>
              <a:cs typeface="Calibri"/>
            </a:rPr>
            <a:t>privrednika</a:t>
          </a:r>
        </a:p>
      </dgm:t>
    </dgm:pt>
    <dgm:pt modelId="{78165933-A8A9-4CC6-A3B6-4E48F41446D8}" type="sibTrans" cxnId="{F0A28CF0-C8AC-4213-9809-50CBE52AB0B3}">
      <dgm:prSet/>
      <dgm:spPr/>
      <dgm:t>
        <a:bodyPr/>
        <a:lstStyle/>
        <a:p>
          <a:endParaRPr lang="en-US"/>
        </a:p>
      </dgm:t>
    </dgm:pt>
    <dgm:pt modelId="{F2F880B7-6E53-4EFF-A3C8-6FDD1CE38056}" type="parTrans" cxnId="{E351174F-D137-47A3-B3B9-E88737B0A764}">
      <dgm:prSet/>
      <dgm:spPr/>
      <dgm:t>
        <a:bodyPr/>
        <a:lstStyle/>
        <a:p>
          <a:endParaRPr lang="en-US"/>
        </a:p>
      </dgm:t>
    </dgm:pt>
    <dgm:pt modelId="{FFBEC5D6-9DA4-4A6F-9191-A9730EAA5B2F}">
      <dgm:prSet phldrT="[Text]" custT="1"/>
      <dgm:spPr/>
      <dgm:t>
        <a:bodyPr/>
        <a:lstStyle/>
        <a:p>
          <a:r>
            <a:rPr lang="x-none" sz="2000" b="0" i="0" strike="noStrike" cap="none" spc="0" baseline="0">
              <a:solidFill>
                <a:srgbClr val="FFFFFF"/>
              </a:solidFill>
              <a:effectLst/>
              <a:latin typeface="Calibri"/>
              <a:ea typeface="Calibri"/>
              <a:cs typeface="Calibri"/>
            </a:rPr>
            <a:t>Učite iz iskustva</a:t>
          </a:r>
        </a:p>
      </dgm:t>
    </dgm:pt>
    <dgm:pt modelId="{914D3199-DAC8-4961-95CE-3626E3684B09}" type="sibTrans" cxnId="{E351174F-D137-47A3-B3B9-E88737B0A764}">
      <dgm:prSet/>
      <dgm:spPr/>
      <dgm:t>
        <a:bodyPr/>
        <a:lstStyle/>
        <a:p>
          <a:endParaRPr lang="en-US"/>
        </a:p>
      </dgm:t>
    </dgm:pt>
    <dgm:pt modelId="{DA4B8BA1-E5AE-4BC4-907A-6F6378B98BED}" type="parTrans" cxnId="{6DDD0BD4-D766-4280-AC03-DC1457098227}">
      <dgm:prSet/>
      <dgm:spPr/>
      <dgm:t>
        <a:bodyPr/>
        <a:lstStyle/>
        <a:p>
          <a:endParaRPr lang="en-US"/>
        </a:p>
      </dgm:t>
    </dgm:pt>
    <dgm:pt modelId="{74A6A96A-7CBD-4E47-B03E-4B925941C2ED}">
      <dgm:prSet phldrT="[Text]" custT="1"/>
      <dgm:spPr/>
      <dgm:t>
        <a:bodyPr/>
        <a:lstStyle/>
        <a:p>
          <a:r>
            <a:rPr lang="x-none" sz="2000" b="0" i="0" strike="noStrike" cap="none" spc="0" baseline="0">
              <a:solidFill>
                <a:srgbClr val="FFFFFF"/>
              </a:solidFill>
              <a:effectLst/>
              <a:latin typeface="Calibri"/>
              <a:ea typeface="Calibri"/>
              <a:cs typeface="Calibri"/>
            </a:rPr>
            <a:t>Istražite lokalnu sredinu</a:t>
          </a:r>
        </a:p>
      </dgm:t>
    </dgm:pt>
    <dgm:pt modelId="{419E696B-1067-45B9-B4DC-C9F0EF3614FB}" type="sibTrans" cxnId="{6DDD0BD4-D766-4280-AC03-DC1457098227}">
      <dgm:prSet/>
      <dgm:spPr/>
      <dgm:t>
        <a:bodyPr/>
        <a:lstStyle/>
        <a:p>
          <a:endParaRPr lang="en-US"/>
        </a:p>
      </dgm:t>
    </dgm:pt>
    <dgm:pt modelId="{178C5547-8B81-49D6-AEDA-AACB6C4601C0}" type="parTrans" cxnId="{EE2CEB96-640E-4E9B-82A4-5938008A414C}">
      <dgm:prSet/>
      <dgm:spPr/>
      <dgm:t>
        <a:bodyPr/>
        <a:lstStyle/>
        <a:p>
          <a:endParaRPr lang="en-US"/>
        </a:p>
      </dgm:t>
    </dgm:pt>
    <dgm:pt modelId="{EF0DBE54-6C3D-4E13-B6AF-FAB1AE73DBB4}">
      <dgm:prSet phldrT="[Text]" custT="1"/>
      <dgm:spPr/>
      <dgm:t>
        <a:bodyPr/>
        <a:lstStyle/>
        <a:p>
          <a:r>
            <a:rPr lang="x-none" sz="2000" b="0" i="0" strike="noStrike" cap="none" spc="0" baseline="0">
              <a:solidFill>
                <a:srgbClr val="FFFFFF"/>
              </a:solidFill>
              <a:effectLst/>
              <a:latin typeface="Calibri"/>
              <a:ea typeface="Calibri"/>
              <a:cs typeface="Calibri"/>
            </a:rPr>
            <a:t>Pregledajte </a:t>
          </a:r>
          <a:r>
            <a:rPr lang="x-none" sz="1800" b="0" i="0" strike="noStrike" cap="none" spc="0" baseline="0">
              <a:solidFill>
                <a:srgbClr val="FFFFFF"/>
              </a:solidFill>
              <a:effectLst/>
              <a:latin typeface="Calibri"/>
              <a:ea typeface="Calibri"/>
              <a:cs typeface="Calibri"/>
            </a:rPr>
            <a:t>okolinu</a:t>
          </a:r>
        </a:p>
      </dgm:t>
    </dgm:pt>
    <dgm:pt modelId="{A3093B67-DC65-4156-B260-321D1F165416}" type="sibTrans" cxnId="{EE2CEB96-640E-4E9B-82A4-5938008A414C}">
      <dgm:prSet/>
      <dgm:spPr/>
      <dgm:t>
        <a:bodyPr/>
        <a:lstStyle/>
        <a:p>
          <a:endParaRPr lang="en-US"/>
        </a:p>
      </dgm:t>
    </dgm:pt>
    <dgm:pt modelId="{9BF29AF7-0D8F-4F8A-8A9D-569380653D3B}" type="parTrans" cxnId="{CB4B7E3B-A467-4862-B657-91075187E2E0}">
      <dgm:prSet/>
      <dgm:spPr/>
      <dgm:t>
        <a:bodyPr/>
        <a:lstStyle/>
        <a:p>
          <a:endParaRPr lang="en-US"/>
        </a:p>
      </dgm:t>
    </dgm:pt>
    <dgm:pt modelId="{62B1AF1D-5C47-4C69-9B17-C354062F2482}">
      <dgm:prSet phldrT="[Text]" custT="1"/>
      <dgm:spPr/>
      <dgm:t>
        <a:bodyPr/>
        <a:lstStyle/>
        <a:p>
          <a:r>
            <a:rPr lang="x-none" sz="2000" b="0" i="0" strike="noStrike" cap="none" spc="0" baseline="0">
              <a:solidFill>
                <a:srgbClr val="FFFFFF"/>
              </a:solidFill>
              <a:effectLst/>
              <a:latin typeface="Calibri"/>
              <a:ea typeface="Calibri"/>
              <a:cs typeface="Calibri"/>
            </a:rPr>
            <a:t>Kreativno razmišljajte</a:t>
          </a:r>
        </a:p>
      </dgm:t>
    </dgm:pt>
    <dgm:pt modelId="{80241A82-079A-4B0D-AAA6-002F4EE9427B}" type="sibTrans" cxnId="{CB4B7E3B-A467-4862-B657-91075187E2E0}">
      <dgm:prSet/>
      <dgm:spPr/>
      <dgm:t>
        <a:bodyPr/>
        <a:lstStyle/>
        <a:p>
          <a:endParaRPr lang="en-US"/>
        </a:p>
      </dgm:t>
    </dgm:pt>
    <dgm:pt modelId="{C0523CD2-4784-415F-B59E-850D22950220}" type="sibTrans" cxnId="{7D721255-78A2-4AC8-96DD-B2C20008BD15}">
      <dgm:prSet/>
      <dgm:spPr/>
      <dgm:t>
        <a:bodyPr/>
        <a:lstStyle/>
        <a:p>
          <a:endParaRPr lang="en-US"/>
        </a:p>
      </dgm:t>
    </dgm:pt>
    <dgm:pt modelId="{C4466DD5-63D6-4A9A-9FE8-8ADFAB63E73A}" type="pres">
      <dgm:prSet presAssocID="{85355B2F-E0E7-4701-8126-2DA071C20F30}" presName="Name0" presStyleCnt="0">
        <dgm:presLayoutVars>
          <dgm:chMax val="1"/>
          <dgm:dir/>
          <dgm:animLvl val="ctr"/>
          <dgm:resizeHandles val="exact"/>
        </dgm:presLayoutVars>
      </dgm:prSet>
      <dgm:spPr/>
      <dgm:t>
        <a:bodyPr/>
        <a:lstStyle/>
        <a:p>
          <a:endParaRPr lang="en-US"/>
        </a:p>
      </dgm:t>
    </dgm:pt>
    <dgm:pt modelId="{51C2BECA-BA09-4B4B-BA92-DB836473BDAE}" type="pres">
      <dgm:prSet presAssocID="{F4BA1DFD-72EC-454A-B351-2072FF1E051C}" presName="centerShape" presStyleLbl="node0" presStyleIdx="0" presStyleCnt="1"/>
      <dgm:spPr/>
      <dgm:t>
        <a:bodyPr/>
        <a:lstStyle/>
        <a:p>
          <a:endParaRPr lang="en-US"/>
        </a:p>
      </dgm:t>
    </dgm:pt>
    <dgm:pt modelId="{68317DB8-794B-4723-8E15-F364D198D10A}" type="pres">
      <dgm:prSet presAssocID="{4A530125-4F11-4828-890F-626EA16E77FC}" presName="parTrans" presStyleLbl="sibTrans2D1" presStyleIdx="0" presStyleCnt="5"/>
      <dgm:spPr/>
      <dgm:t>
        <a:bodyPr/>
        <a:lstStyle/>
        <a:p>
          <a:endParaRPr lang="en-US"/>
        </a:p>
      </dgm:t>
    </dgm:pt>
    <dgm:pt modelId="{8BE4D15B-0B8B-4231-B5ED-69C21C45E7E8}" type="pres">
      <dgm:prSet presAssocID="{4A530125-4F11-4828-890F-626EA16E77FC}" presName="connectorText" presStyleLbl="sibTrans2D1" presStyleIdx="0" presStyleCnt="5"/>
      <dgm:spPr/>
      <dgm:t>
        <a:bodyPr/>
        <a:lstStyle/>
        <a:p>
          <a:endParaRPr lang="en-US"/>
        </a:p>
      </dgm:t>
    </dgm:pt>
    <dgm:pt modelId="{99CE70E1-478C-40FD-B55D-D118A69F2761}" type="pres">
      <dgm:prSet presAssocID="{EC83C533-7341-4013-80BE-401ED61C9A46}" presName="node" presStyleLbl="node1" presStyleIdx="0" presStyleCnt="5">
        <dgm:presLayoutVars>
          <dgm:bulletEnabled val="1"/>
        </dgm:presLayoutVars>
      </dgm:prSet>
      <dgm:spPr/>
      <dgm:t>
        <a:bodyPr/>
        <a:lstStyle/>
        <a:p>
          <a:endParaRPr lang="en-US"/>
        </a:p>
      </dgm:t>
    </dgm:pt>
    <dgm:pt modelId="{2AF523B1-5E58-4B83-A29F-0EF378D303E3}" type="pres">
      <dgm:prSet presAssocID="{F2F880B7-6E53-4EFF-A3C8-6FDD1CE38056}" presName="parTrans" presStyleLbl="sibTrans2D1" presStyleIdx="1" presStyleCnt="5"/>
      <dgm:spPr/>
      <dgm:t>
        <a:bodyPr/>
        <a:lstStyle/>
        <a:p>
          <a:endParaRPr lang="en-US"/>
        </a:p>
      </dgm:t>
    </dgm:pt>
    <dgm:pt modelId="{2A22F8DF-9CF6-4AE5-871D-86CDFE1192F3}" type="pres">
      <dgm:prSet presAssocID="{F2F880B7-6E53-4EFF-A3C8-6FDD1CE38056}" presName="connectorText" presStyleLbl="sibTrans2D1" presStyleIdx="1" presStyleCnt="5"/>
      <dgm:spPr/>
      <dgm:t>
        <a:bodyPr/>
        <a:lstStyle/>
        <a:p>
          <a:endParaRPr lang="en-US"/>
        </a:p>
      </dgm:t>
    </dgm:pt>
    <dgm:pt modelId="{FF7BA8CB-95F3-447C-BF5C-BBBE1BF78669}" type="pres">
      <dgm:prSet presAssocID="{FFBEC5D6-9DA4-4A6F-9191-A9730EAA5B2F}" presName="node" presStyleLbl="node1" presStyleIdx="1" presStyleCnt="5">
        <dgm:presLayoutVars>
          <dgm:bulletEnabled val="1"/>
        </dgm:presLayoutVars>
      </dgm:prSet>
      <dgm:spPr/>
      <dgm:t>
        <a:bodyPr/>
        <a:lstStyle/>
        <a:p>
          <a:endParaRPr lang="en-US"/>
        </a:p>
      </dgm:t>
    </dgm:pt>
    <dgm:pt modelId="{0FEE41CC-FA6D-448D-B56D-C5462DAA0DB8}" type="pres">
      <dgm:prSet presAssocID="{DA4B8BA1-E5AE-4BC4-907A-6F6378B98BED}" presName="parTrans" presStyleLbl="sibTrans2D1" presStyleIdx="2" presStyleCnt="5"/>
      <dgm:spPr/>
      <dgm:t>
        <a:bodyPr/>
        <a:lstStyle/>
        <a:p>
          <a:endParaRPr lang="en-US"/>
        </a:p>
      </dgm:t>
    </dgm:pt>
    <dgm:pt modelId="{F9FAB4DF-A6A5-46A9-A462-88D52210C50B}" type="pres">
      <dgm:prSet presAssocID="{DA4B8BA1-E5AE-4BC4-907A-6F6378B98BED}" presName="connectorText" presStyleLbl="sibTrans2D1" presStyleIdx="2" presStyleCnt="5"/>
      <dgm:spPr/>
      <dgm:t>
        <a:bodyPr/>
        <a:lstStyle/>
        <a:p>
          <a:endParaRPr lang="en-US"/>
        </a:p>
      </dgm:t>
    </dgm:pt>
    <dgm:pt modelId="{870FB059-0628-4F3D-993C-27D9F7C27333}" type="pres">
      <dgm:prSet presAssocID="{74A6A96A-7CBD-4E47-B03E-4B925941C2ED}" presName="node" presStyleLbl="node1" presStyleIdx="2" presStyleCnt="5" custRadScaleRad="101454" custRadScaleInc="-4444">
        <dgm:presLayoutVars>
          <dgm:bulletEnabled val="1"/>
        </dgm:presLayoutVars>
      </dgm:prSet>
      <dgm:spPr/>
      <dgm:t>
        <a:bodyPr/>
        <a:lstStyle/>
        <a:p>
          <a:endParaRPr lang="en-US"/>
        </a:p>
      </dgm:t>
    </dgm:pt>
    <dgm:pt modelId="{4E9CAA15-BEFC-47F8-907F-1C2AB8A9D429}" type="pres">
      <dgm:prSet presAssocID="{178C5547-8B81-49D6-AEDA-AACB6C4601C0}" presName="parTrans" presStyleLbl="sibTrans2D1" presStyleIdx="3" presStyleCnt="5"/>
      <dgm:spPr/>
      <dgm:t>
        <a:bodyPr/>
        <a:lstStyle/>
        <a:p>
          <a:endParaRPr lang="en-US"/>
        </a:p>
      </dgm:t>
    </dgm:pt>
    <dgm:pt modelId="{7EDDA70B-204B-42CB-A199-1C33CCAFFEF1}" type="pres">
      <dgm:prSet presAssocID="{178C5547-8B81-49D6-AEDA-AACB6C4601C0}" presName="connectorText" presStyleLbl="sibTrans2D1" presStyleIdx="3" presStyleCnt="5"/>
      <dgm:spPr/>
      <dgm:t>
        <a:bodyPr/>
        <a:lstStyle/>
        <a:p>
          <a:endParaRPr lang="en-US"/>
        </a:p>
      </dgm:t>
    </dgm:pt>
    <dgm:pt modelId="{D3FC3CB2-42D2-45B5-808B-8F63E8FC971D}" type="pres">
      <dgm:prSet presAssocID="{EF0DBE54-6C3D-4E13-B6AF-FAB1AE73DBB4}" presName="node" presStyleLbl="node1" presStyleIdx="3" presStyleCnt="5">
        <dgm:presLayoutVars>
          <dgm:bulletEnabled val="1"/>
        </dgm:presLayoutVars>
      </dgm:prSet>
      <dgm:spPr/>
      <dgm:t>
        <a:bodyPr/>
        <a:lstStyle/>
        <a:p>
          <a:endParaRPr lang="en-US"/>
        </a:p>
      </dgm:t>
    </dgm:pt>
    <dgm:pt modelId="{20B6DF82-60CB-42A5-A21D-3309560590E4}" type="pres">
      <dgm:prSet presAssocID="{9BF29AF7-0D8F-4F8A-8A9D-569380653D3B}" presName="parTrans" presStyleLbl="sibTrans2D1" presStyleIdx="4" presStyleCnt="5"/>
      <dgm:spPr/>
      <dgm:t>
        <a:bodyPr/>
        <a:lstStyle/>
        <a:p>
          <a:endParaRPr lang="en-US"/>
        </a:p>
      </dgm:t>
    </dgm:pt>
    <dgm:pt modelId="{0DFC5C19-87EA-43EF-9AE7-7A58D0ED9FE0}" type="pres">
      <dgm:prSet presAssocID="{9BF29AF7-0D8F-4F8A-8A9D-569380653D3B}" presName="connectorText" presStyleLbl="sibTrans2D1" presStyleIdx="4" presStyleCnt="5"/>
      <dgm:spPr/>
      <dgm:t>
        <a:bodyPr/>
        <a:lstStyle/>
        <a:p>
          <a:endParaRPr lang="en-US"/>
        </a:p>
      </dgm:t>
    </dgm:pt>
    <dgm:pt modelId="{F48F9ABF-A6AA-4622-8BF7-C37E84D93C09}" type="pres">
      <dgm:prSet presAssocID="{62B1AF1D-5C47-4C69-9B17-C354062F2482}" presName="node" presStyleLbl="node1" presStyleIdx="4" presStyleCnt="5">
        <dgm:presLayoutVars>
          <dgm:bulletEnabled val="1"/>
        </dgm:presLayoutVars>
      </dgm:prSet>
      <dgm:spPr/>
      <dgm:t>
        <a:bodyPr/>
        <a:lstStyle/>
        <a:p>
          <a:endParaRPr lang="en-US"/>
        </a:p>
      </dgm:t>
    </dgm:pt>
  </dgm:ptLst>
  <dgm:cxnLst>
    <dgm:cxn modelId="{4533C006-54F5-4EA8-96F9-84418BD91673}" type="presOf" srcId="{4A530125-4F11-4828-890F-626EA16E77FC}" destId="{68317DB8-794B-4723-8E15-F364D198D10A}" srcOrd="0" destOrd="0" presId="urn:microsoft.com/office/officeart/2005/8/layout/radial5"/>
    <dgm:cxn modelId="{2E884EEE-9DDF-48A4-943D-F941BDAF8CE7}" type="presOf" srcId="{85355B2F-E0E7-4701-8126-2DA071C20F30}" destId="{C4466DD5-63D6-4A9A-9FE8-8ADFAB63E73A}" srcOrd="0" destOrd="0" presId="urn:microsoft.com/office/officeart/2005/8/layout/radial5"/>
    <dgm:cxn modelId="{7D721255-78A2-4AC8-96DD-B2C20008BD15}" srcId="{85355B2F-E0E7-4701-8126-2DA071C20F30}" destId="{F4BA1DFD-72EC-454A-B351-2072FF1E051C}" srcOrd="0" destOrd="0" parTransId="{251E54F1-6EFC-4B1C-B01B-1D870FBECB13}" sibTransId="{C0523CD2-4784-415F-B59E-850D22950220}"/>
    <dgm:cxn modelId="{56CEC3B1-1D22-4E76-A106-0B71D4CFB525}" type="presOf" srcId="{74A6A96A-7CBD-4E47-B03E-4B925941C2ED}" destId="{870FB059-0628-4F3D-993C-27D9F7C27333}" srcOrd="0" destOrd="0" presId="urn:microsoft.com/office/officeart/2005/8/layout/radial5"/>
    <dgm:cxn modelId="{380C9BA2-42EE-4306-8880-1083200C6117}" type="presOf" srcId="{DA4B8BA1-E5AE-4BC4-907A-6F6378B98BED}" destId="{0FEE41CC-FA6D-448D-B56D-C5462DAA0DB8}" srcOrd="0" destOrd="0" presId="urn:microsoft.com/office/officeart/2005/8/layout/radial5"/>
    <dgm:cxn modelId="{EE2CEB96-640E-4E9B-82A4-5938008A414C}" srcId="{F4BA1DFD-72EC-454A-B351-2072FF1E051C}" destId="{EF0DBE54-6C3D-4E13-B6AF-FAB1AE73DBB4}" srcOrd="3" destOrd="0" parTransId="{178C5547-8B81-49D6-AEDA-AACB6C4601C0}" sibTransId="{A3093B67-DC65-4156-B260-321D1F165416}"/>
    <dgm:cxn modelId="{E351174F-D137-47A3-B3B9-E88737B0A764}" srcId="{F4BA1DFD-72EC-454A-B351-2072FF1E051C}" destId="{FFBEC5D6-9DA4-4A6F-9191-A9730EAA5B2F}" srcOrd="1" destOrd="0" parTransId="{F2F880B7-6E53-4EFF-A3C8-6FDD1CE38056}" sibTransId="{914D3199-DAC8-4961-95CE-3626E3684B09}"/>
    <dgm:cxn modelId="{F0A28CF0-C8AC-4213-9809-50CBE52AB0B3}" srcId="{F4BA1DFD-72EC-454A-B351-2072FF1E051C}" destId="{EC83C533-7341-4013-80BE-401ED61C9A46}" srcOrd="0" destOrd="0" parTransId="{4A530125-4F11-4828-890F-626EA16E77FC}" sibTransId="{78165933-A8A9-4CC6-A3B6-4E48F41446D8}"/>
    <dgm:cxn modelId="{569D4537-3A16-411C-830A-2939BB249A2B}" type="presOf" srcId="{DA4B8BA1-E5AE-4BC4-907A-6F6378B98BED}" destId="{F9FAB4DF-A6A5-46A9-A462-88D52210C50B}" srcOrd="1" destOrd="0" presId="urn:microsoft.com/office/officeart/2005/8/layout/radial5"/>
    <dgm:cxn modelId="{72DB2503-35C1-427D-9F41-0A0DCEFA0C4B}" type="presOf" srcId="{EF0DBE54-6C3D-4E13-B6AF-FAB1AE73DBB4}" destId="{D3FC3CB2-42D2-45B5-808B-8F63E8FC971D}" srcOrd="0" destOrd="0" presId="urn:microsoft.com/office/officeart/2005/8/layout/radial5"/>
    <dgm:cxn modelId="{B6B5A00F-F36E-4409-BDF3-6DF13F69C030}" type="presOf" srcId="{4A530125-4F11-4828-890F-626EA16E77FC}" destId="{8BE4D15B-0B8B-4231-B5ED-69C21C45E7E8}" srcOrd="1" destOrd="0" presId="urn:microsoft.com/office/officeart/2005/8/layout/radial5"/>
    <dgm:cxn modelId="{1D9DFEAA-E445-4D07-B403-2E7ED588820B}" type="presOf" srcId="{F2F880B7-6E53-4EFF-A3C8-6FDD1CE38056}" destId="{2A22F8DF-9CF6-4AE5-871D-86CDFE1192F3}" srcOrd="1" destOrd="0" presId="urn:microsoft.com/office/officeart/2005/8/layout/radial5"/>
    <dgm:cxn modelId="{BE4F1246-5E47-4406-9873-64FFDDB68289}" type="presOf" srcId="{F4BA1DFD-72EC-454A-B351-2072FF1E051C}" destId="{51C2BECA-BA09-4B4B-BA92-DB836473BDAE}" srcOrd="0" destOrd="0" presId="urn:microsoft.com/office/officeart/2005/8/layout/radial5"/>
    <dgm:cxn modelId="{04A2705D-DBF2-4BB2-B0B0-47C0F81D9380}" type="presOf" srcId="{62B1AF1D-5C47-4C69-9B17-C354062F2482}" destId="{F48F9ABF-A6AA-4622-8BF7-C37E84D93C09}" srcOrd="0" destOrd="0" presId="urn:microsoft.com/office/officeart/2005/8/layout/radial5"/>
    <dgm:cxn modelId="{EF2C3AA2-3114-49A7-AABE-3E7305F2C87C}" type="presOf" srcId="{F2F880B7-6E53-4EFF-A3C8-6FDD1CE38056}" destId="{2AF523B1-5E58-4B83-A29F-0EF378D303E3}" srcOrd="0" destOrd="0" presId="urn:microsoft.com/office/officeart/2005/8/layout/radial5"/>
    <dgm:cxn modelId="{6F132C9C-4262-4B51-AA86-5D98D24565F7}" type="presOf" srcId="{178C5547-8B81-49D6-AEDA-AACB6C4601C0}" destId="{4E9CAA15-BEFC-47F8-907F-1C2AB8A9D429}" srcOrd="0" destOrd="0" presId="urn:microsoft.com/office/officeart/2005/8/layout/radial5"/>
    <dgm:cxn modelId="{90DB8A18-B5D2-40AB-ADB4-E069A78E5AB2}" type="presOf" srcId="{9BF29AF7-0D8F-4F8A-8A9D-569380653D3B}" destId="{20B6DF82-60CB-42A5-A21D-3309560590E4}" srcOrd="0" destOrd="0" presId="urn:microsoft.com/office/officeart/2005/8/layout/radial5"/>
    <dgm:cxn modelId="{CB4B7E3B-A467-4862-B657-91075187E2E0}" srcId="{F4BA1DFD-72EC-454A-B351-2072FF1E051C}" destId="{62B1AF1D-5C47-4C69-9B17-C354062F2482}" srcOrd="4" destOrd="0" parTransId="{9BF29AF7-0D8F-4F8A-8A9D-569380653D3B}" sibTransId="{80241A82-079A-4B0D-AAA6-002F4EE9427B}"/>
    <dgm:cxn modelId="{7DC647F4-CAFE-4045-9698-985E07B41E1A}" type="presOf" srcId="{178C5547-8B81-49D6-AEDA-AACB6C4601C0}" destId="{7EDDA70B-204B-42CB-A199-1C33CCAFFEF1}" srcOrd="1" destOrd="0" presId="urn:microsoft.com/office/officeart/2005/8/layout/radial5"/>
    <dgm:cxn modelId="{F42ECB52-067F-4EFE-93DC-5F49260DCD33}" type="presOf" srcId="{FFBEC5D6-9DA4-4A6F-9191-A9730EAA5B2F}" destId="{FF7BA8CB-95F3-447C-BF5C-BBBE1BF78669}" srcOrd="0" destOrd="0" presId="urn:microsoft.com/office/officeart/2005/8/layout/radial5"/>
    <dgm:cxn modelId="{B1928065-2F07-435E-8A33-7611BDDA7028}" type="presOf" srcId="{EC83C533-7341-4013-80BE-401ED61C9A46}" destId="{99CE70E1-478C-40FD-B55D-D118A69F2761}" srcOrd="0" destOrd="0" presId="urn:microsoft.com/office/officeart/2005/8/layout/radial5"/>
    <dgm:cxn modelId="{766CE8C3-AE01-456A-8091-8DCA0759EED7}" type="presOf" srcId="{9BF29AF7-0D8F-4F8A-8A9D-569380653D3B}" destId="{0DFC5C19-87EA-43EF-9AE7-7A58D0ED9FE0}" srcOrd="1" destOrd="0" presId="urn:microsoft.com/office/officeart/2005/8/layout/radial5"/>
    <dgm:cxn modelId="{6DDD0BD4-D766-4280-AC03-DC1457098227}" srcId="{F4BA1DFD-72EC-454A-B351-2072FF1E051C}" destId="{74A6A96A-7CBD-4E47-B03E-4B925941C2ED}" srcOrd="2" destOrd="0" parTransId="{DA4B8BA1-E5AE-4BC4-907A-6F6378B98BED}" sibTransId="{419E696B-1067-45B9-B4DC-C9F0EF3614FB}"/>
    <dgm:cxn modelId="{006FEEE5-77AC-405E-8E01-9AEB33BBC049}" type="presParOf" srcId="{C4466DD5-63D6-4A9A-9FE8-8ADFAB63E73A}" destId="{51C2BECA-BA09-4B4B-BA92-DB836473BDAE}" srcOrd="0" destOrd="0" presId="urn:microsoft.com/office/officeart/2005/8/layout/radial5"/>
    <dgm:cxn modelId="{217926F9-F1A9-4724-B800-F62D84278614}" type="presParOf" srcId="{C4466DD5-63D6-4A9A-9FE8-8ADFAB63E73A}" destId="{68317DB8-794B-4723-8E15-F364D198D10A}" srcOrd="1" destOrd="0" presId="urn:microsoft.com/office/officeart/2005/8/layout/radial5"/>
    <dgm:cxn modelId="{BCB82C3F-C7DA-4B6E-B24A-562E85509D7C}" type="presParOf" srcId="{68317DB8-794B-4723-8E15-F364D198D10A}" destId="{8BE4D15B-0B8B-4231-B5ED-69C21C45E7E8}" srcOrd="0" destOrd="0" presId="urn:microsoft.com/office/officeart/2005/8/layout/radial5"/>
    <dgm:cxn modelId="{920C0114-24D6-42D6-AAD4-363C4A001954}" type="presParOf" srcId="{C4466DD5-63D6-4A9A-9FE8-8ADFAB63E73A}" destId="{99CE70E1-478C-40FD-B55D-D118A69F2761}" srcOrd="2" destOrd="0" presId="urn:microsoft.com/office/officeart/2005/8/layout/radial5"/>
    <dgm:cxn modelId="{97C2C24F-574A-43AF-B323-C2DC083393F4}" type="presParOf" srcId="{C4466DD5-63D6-4A9A-9FE8-8ADFAB63E73A}" destId="{2AF523B1-5E58-4B83-A29F-0EF378D303E3}" srcOrd="3" destOrd="0" presId="urn:microsoft.com/office/officeart/2005/8/layout/radial5"/>
    <dgm:cxn modelId="{92DC5542-2DF2-4BED-AB56-F2BD299E4EBF}" type="presParOf" srcId="{2AF523B1-5E58-4B83-A29F-0EF378D303E3}" destId="{2A22F8DF-9CF6-4AE5-871D-86CDFE1192F3}" srcOrd="0" destOrd="0" presId="urn:microsoft.com/office/officeart/2005/8/layout/radial5"/>
    <dgm:cxn modelId="{0046BA41-ECC2-42FD-A124-F0F73BAD8F09}" type="presParOf" srcId="{C4466DD5-63D6-4A9A-9FE8-8ADFAB63E73A}" destId="{FF7BA8CB-95F3-447C-BF5C-BBBE1BF78669}" srcOrd="4" destOrd="0" presId="urn:microsoft.com/office/officeart/2005/8/layout/radial5"/>
    <dgm:cxn modelId="{21BD4D63-440B-4BB5-A9C5-11E7BECC7C75}" type="presParOf" srcId="{C4466DD5-63D6-4A9A-9FE8-8ADFAB63E73A}" destId="{0FEE41CC-FA6D-448D-B56D-C5462DAA0DB8}" srcOrd="5" destOrd="0" presId="urn:microsoft.com/office/officeart/2005/8/layout/radial5"/>
    <dgm:cxn modelId="{75D435C7-D0EB-4007-AE45-57EA156B5580}" type="presParOf" srcId="{0FEE41CC-FA6D-448D-B56D-C5462DAA0DB8}" destId="{F9FAB4DF-A6A5-46A9-A462-88D52210C50B}" srcOrd="0" destOrd="0" presId="urn:microsoft.com/office/officeart/2005/8/layout/radial5"/>
    <dgm:cxn modelId="{C7D409E5-03F4-4756-BC74-2BF001B9C36F}" type="presParOf" srcId="{C4466DD5-63D6-4A9A-9FE8-8ADFAB63E73A}" destId="{870FB059-0628-4F3D-993C-27D9F7C27333}" srcOrd="6" destOrd="0" presId="urn:microsoft.com/office/officeart/2005/8/layout/radial5"/>
    <dgm:cxn modelId="{55738C00-859F-4A9E-B26C-A5242509299F}" type="presParOf" srcId="{C4466DD5-63D6-4A9A-9FE8-8ADFAB63E73A}" destId="{4E9CAA15-BEFC-47F8-907F-1C2AB8A9D429}" srcOrd="7" destOrd="0" presId="urn:microsoft.com/office/officeart/2005/8/layout/radial5"/>
    <dgm:cxn modelId="{580170F8-9F7A-4E4F-BCF6-EB656FD96C00}" type="presParOf" srcId="{4E9CAA15-BEFC-47F8-907F-1C2AB8A9D429}" destId="{7EDDA70B-204B-42CB-A199-1C33CCAFFEF1}" srcOrd="0" destOrd="0" presId="urn:microsoft.com/office/officeart/2005/8/layout/radial5"/>
    <dgm:cxn modelId="{6EC3F5E1-2D02-442B-A4C7-6307DAF3A875}" type="presParOf" srcId="{C4466DD5-63D6-4A9A-9FE8-8ADFAB63E73A}" destId="{D3FC3CB2-42D2-45B5-808B-8F63E8FC971D}" srcOrd="8" destOrd="0" presId="urn:microsoft.com/office/officeart/2005/8/layout/radial5"/>
    <dgm:cxn modelId="{FE5230A0-52B3-4F09-BD76-D90063C21833}" type="presParOf" srcId="{C4466DD5-63D6-4A9A-9FE8-8ADFAB63E73A}" destId="{20B6DF82-60CB-42A5-A21D-3309560590E4}" srcOrd="9" destOrd="0" presId="urn:microsoft.com/office/officeart/2005/8/layout/radial5"/>
    <dgm:cxn modelId="{5B89C51F-BE86-4537-BCC1-E09C45F3C301}" type="presParOf" srcId="{20B6DF82-60CB-42A5-A21D-3309560590E4}" destId="{0DFC5C19-87EA-43EF-9AE7-7A58D0ED9FE0}" srcOrd="0" destOrd="0" presId="urn:microsoft.com/office/officeart/2005/8/layout/radial5"/>
    <dgm:cxn modelId="{2A5F0235-CE94-4B3E-B072-98E3D739F910}" type="presParOf" srcId="{C4466DD5-63D6-4A9A-9FE8-8ADFAB63E73A}" destId="{F48F9ABF-A6AA-4622-8BF7-C37E84D93C09}"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738332-4441-43DD-A7CB-A29B9D193CB5}"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7958ED52-E22E-4C9D-AD2D-36F25537F2F5}" type="parTrans" cxnId="{1D13537D-3F0C-48A4-BF19-00A4398C3483}">
      <dgm:prSet custT="1"/>
      <dgm:spPr/>
      <dgm:t>
        <a:bodyPr/>
        <a:lstStyle/>
        <a:p>
          <a:endParaRPr lang="en-US" sz="2000" b="1"/>
        </a:p>
      </dgm:t>
    </dgm:pt>
    <dgm:pt modelId="{E9B4D24F-C13C-4C82-9E44-44A2A28CEC00}">
      <dgm:prSet phldrT="[Text]" custT="1"/>
      <dgm:spPr/>
      <dgm:t>
        <a:bodyPr/>
        <a:lstStyle/>
        <a:p>
          <a:r>
            <a:rPr lang="x-none" sz="2000" b="1" i="0" strike="noStrike" cap="none" spc="0" baseline="0">
              <a:solidFill>
                <a:srgbClr val="FFFFFF"/>
              </a:solidFill>
              <a:effectLst/>
              <a:latin typeface="Calibri"/>
              <a:ea typeface="Calibri"/>
              <a:cs typeface="Calibri"/>
            </a:rPr>
            <a:t>Prirodni resusi</a:t>
          </a:r>
        </a:p>
      </dgm:t>
    </dgm:pt>
    <dgm:pt modelId="{9C53F5A4-E4BD-494D-A2D6-6866A516516F}" type="sibTrans" cxnId="{1D13537D-3F0C-48A4-BF19-00A4398C3483}">
      <dgm:prSet custT="1"/>
      <dgm:spPr/>
      <dgm:t>
        <a:bodyPr/>
        <a:lstStyle/>
        <a:p>
          <a:endParaRPr lang="en-US" sz="2000" b="1"/>
        </a:p>
      </dgm:t>
    </dgm:pt>
    <dgm:pt modelId="{B0A6B9E7-EB4A-4ED7-A787-C35DA69CA6EB}" type="parTrans" cxnId="{841B8802-7541-4F5C-A232-DDF4434D06AF}">
      <dgm:prSet custT="1"/>
      <dgm:spPr/>
      <dgm:t>
        <a:bodyPr/>
        <a:lstStyle/>
        <a:p>
          <a:endParaRPr lang="en-US" sz="2000" b="1"/>
        </a:p>
      </dgm:t>
    </dgm:pt>
    <dgm:pt modelId="{6FC4233E-C801-45C1-A7DE-75EABCD45DFC}">
      <dgm:prSet phldrT="[Text]" custT="1"/>
      <dgm:spPr/>
      <dgm:t>
        <a:bodyPr/>
        <a:lstStyle/>
        <a:p>
          <a:r>
            <a:rPr lang="x-none" sz="2000" b="1" i="0" strike="noStrike" cap="none" spc="0" baseline="0">
              <a:solidFill>
                <a:srgbClr val="FFFFFF"/>
              </a:solidFill>
              <a:effectLst/>
              <a:latin typeface="Calibri"/>
              <a:ea typeface="Calibri"/>
              <a:cs typeface="Calibri"/>
            </a:rPr>
            <a:t>Vještine mještana</a:t>
          </a:r>
        </a:p>
      </dgm:t>
    </dgm:pt>
    <dgm:pt modelId="{93A5807E-B2E1-469D-B7A0-A9E856263BB0}" type="sibTrans" cxnId="{841B8802-7541-4F5C-A232-DDF4434D06AF}">
      <dgm:prSet custT="1"/>
      <dgm:spPr/>
      <dgm:t>
        <a:bodyPr/>
        <a:lstStyle/>
        <a:p>
          <a:endParaRPr lang="en-US" sz="2000" b="1"/>
        </a:p>
      </dgm:t>
    </dgm:pt>
    <dgm:pt modelId="{29B95A77-E5C6-49B6-8316-89B3C81F1ABE}" type="parTrans" cxnId="{1A4EA91C-E867-4DF2-BD25-9DD2AC73FCF2}">
      <dgm:prSet custT="1"/>
      <dgm:spPr/>
      <dgm:t>
        <a:bodyPr/>
        <a:lstStyle/>
        <a:p>
          <a:endParaRPr lang="en-US" sz="2000" b="1"/>
        </a:p>
      </dgm:t>
    </dgm:pt>
    <dgm:pt modelId="{E1056F1C-AB6F-4B4E-8E7F-549C9FC99C80}">
      <dgm:prSet phldrT="[Text]" custT="1"/>
      <dgm:spPr/>
      <dgm:t>
        <a:bodyPr/>
        <a:lstStyle/>
        <a:p>
          <a:r>
            <a:rPr lang="x-none" sz="2000" b="1" i="0" strike="noStrike" cap="none" spc="0" baseline="0">
              <a:solidFill>
                <a:srgbClr val="FFFFFF"/>
              </a:solidFill>
              <a:effectLst/>
              <a:latin typeface="Calibri"/>
              <a:ea typeface="Calibri"/>
              <a:cs typeface="Calibri"/>
            </a:rPr>
            <a:t>Proizvodi od otpada</a:t>
          </a:r>
        </a:p>
      </dgm:t>
    </dgm:pt>
    <dgm:pt modelId="{DC6DAECB-356A-4378-998B-2CD79733AE69}" type="sibTrans" cxnId="{1A4EA91C-E867-4DF2-BD25-9DD2AC73FCF2}">
      <dgm:prSet custT="1"/>
      <dgm:spPr/>
      <dgm:t>
        <a:bodyPr/>
        <a:lstStyle/>
        <a:p>
          <a:endParaRPr lang="en-US" sz="2000" b="1"/>
        </a:p>
      </dgm:t>
    </dgm:pt>
    <dgm:pt modelId="{6E2856CB-5C63-41FE-8B92-8404EEA36267}" type="parTrans" cxnId="{ED26FB9C-D33F-41A2-B1CB-E08A30DFDFB3}">
      <dgm:prSet custT="1"/>
      <dgm:spPr/>
      <dgm:t>
        <a:bodyPr/>
        <a:lstStyle/>
        <a:p>
          <a:endParaRPr lang="en-US" sz="2000" b="1"/>
        </a:p>
      </dgm:t>
    </dgm:pt>
    <dgm:pt modelId="{0CB8CB97-2B31-4D02-92F8-9CAA5896AC1B}">
      <dgm:prSet phldrT="[Text]" custT="1"/>
      <dgm:spPr/>
      <dgm:t>
        <a:bodyPr/>
        <a:lstStyle/>
        <a:p>
          <a:r>
            <a:rPr lang="x-none" sz="2000" b="1" i="0" strike="noStrike" cap="none" spc="0" baseline="0">
              <a:solidFill>
                <a:srgbClr val="FFFFFF"/>
              </a:solidFill>
              <a:effectLst/>
              <a:latin typeface="Calibri"/>
              <a:ea typeface="Calibri"/>
              <a:cs typeface="Calibri"/>
            </a:rPr>
            <a:t>Zamjena za </a:t>
          </a:r>
          <a:r>
            <a:rPr lang="x-none" sz="1600" b="1" i="0" strike="noStrike" cap="none" spc="0" baseline="0">
              <a:solidFill>
                <a:srgbClr val="FFFFFF"/>
              </a:solidFill>
              <a:effectLst/>
              <a:latin typeface="Calibri"/>
              <a:ea typeface="Calibri"/>
              <a:cs typeface="Calibri"/>
            </a:rPr>
            <a:t>uvozne proizvode</a:t>
          </a:r>
        </a:p>
      </dgm:t>
    </dgm:pt>
    <dgm:pt modelId="{25FCAA96-D177-470E-AC03-E8F7E74D937B}" type="sibTrans" cxnId="{ED26FB9C-D33F-41A2-B1CB-E08A30DFDFB3}">
      <dgm:prSet custT="1"/>
      <dgm:spPr/>
      <dgm:t>
        <a:bodyPr/>
        <a:lstStyle/>
        <a:p>
          <a:endParaRPr lang="en-US" sz="2000" b="1"/>
        </a:p>
      </dgm:t>
    </dgm:pt>
    <dgm:pt modelId="{49277C86-E671-4A14-A36F-F5075EBB4636}" type="parTrans" cxnId="{9C99975D-E25A-4F87-91B8-E658063B2625}">
      <dgm:prSet custT="1"/>
      <dgm:spPr/>
      <dgm:t>
        <a:bodyPr/>
        <a:lstStyle/>
        <a:p>
          <a:endParaRPr lang="en-US" sz="2000" b="1"/>
        </a:p>
      </dgm:t>
    </dgm:pt>
    <dgm:pt modelId="{07D29952-D497-4C4F-896E-964044B5D7CE}">
      <dgm:prSet phldrT="[Text]" custT="1"/>
      <dgm:spPr/>
      <dgm:t>
        <a:bodyPr/>
        <a:lstStyle/>
        <a:p>
          <a:r>
            <a:rPr lang="x-none" sz="1800" b="1" i="0" strike="noStrike" cap="none" spc="0" baseline="0">
              <a:solidFill>
                <a:srgbClr val="FFFFFF"/>
              </a:solidFill>
              <a:effectLst/>
              <a:latin typeface="Calibri"/>
              <a:ea typeface="Calibri"/>
              <a:cs typeface="Calibri"/>
            </a:rPr>
            <a:t>Publikacije</a:t>
          </a:r>
        </a:p>
      </dgm:t>
    </dgm:pt>
    <dgm:pt modelId="{42816F25-7D15-4F2A-87AB-C3A89D050475}" type="sibTrans" cxnId="{9C99975D-E25A-4F87-91B8-E658063B2625}">
      <dgm:prSet custT="1"/>
      <dgm:spPr/>
      <dgm:t>
        <a:bodyPr/>
        <a:lstStyle/>
        <a:p>
          <a:endParaRPr lang="en-US" sz="2000" b="1"/>
        </a:p>
      </dgm:t>
    </dgm:pt>
    <dgm:pt modelId="{1E8D9EB9-5A30-48F1-A9F8-3D3A7604F77D}" type="parTrans" cxnId="{EAC3ECE3-393C-4381-9CDA-D112691A8612}">
      <dgm:prSet custT="1"/>
      <dgm:spPr/>
      <dgm:t>
        <a:bodyPr/>
        <a:lstStyle/>
        <a:p>
          <a:endParaRPr lang="en-US" sz="2000" b="1"/>
        </a:p>
      </dgm:t>
    </dgm:pt>
    <dgm:pt modelId="{B92588EA-E7B6-4E6C-AC9C-655F556B401E}">
      <dgm:prSet phldrT="[Text]" custT="1"/>
      <dgm:spPr/>
      <dgm:t>
        <a:bodyPr/>
        <a:lstStyle/>
        <a:p>
          <a:r>
            <a:rPr lang="x-none" sz="2000" b="1" i="0" strike="noStrike" cap="none" spc="0" baseline="0">
              <a:solidFill>
                <a:srgbClr val="FFFFFF"/>
              </a:solidFill>
              <a:effectLst/>
              <a:latin typeface="Calibri"/>
              <a:ea typeface="Calibri"/>
              <a:cs typeface="Calibri"/>
            </a:rPr>
            <a:t>Trgovački sajmovi i </a:t>
          </a:r>
          <a:r>
            <a:rPr lang="x-none" sz="1800" b="1" i="0" strike="noStrike" cap="none" spc="0" baseline="0">
              <a:solidFill>
                <a:srgbClr val="FFFFFF"/>
              </a:solidFill>
              <a:effectLst/>
              <a:latin typeface="Calibri"/>
              <a:ea typeface="Calibri"/>
              <a:cs typeface="Calibri"/>
            </a:rPr>
            <a:t>izložbe</a:t>
          </a:r>
        </a:p>
      </dgm:t>
    </dgm:pt>
    <dgm:pt modelId="{CF971400-76C5-41F5-9F33-9BAE131032AE}" type="sibTrans" cxnId="{EAC3ECE3-393C-4381-9CDA-D112691A8612}">
      <dgm:prSet custT="1"/>
      <dgm:spPr/>
      <dgm:t>
        <a:bodyPr/>
        <a:lstStyle/>
        <a:p>
          <a:endParaRPr lang="en-US" sz="2000" b="1"/>
        </a:p>
      </dgm:t>
    </dgm:pt>
    <dgm:pt modelId="{783FB7C6-B1EB-4739-9FE4-A092BC8B9829}" type="pres">
      <dgm:prSet presAssocID="{D4738332-4441-43DD-A7CB-A29B9D193CB5}" presName="Name0" presStyleCnt="0">
        <dgm:presLayoutVars>
          <dgm:chMax val="21"/>
          <dgm:chPref val="21"/>
        </dgm:presLayoutVars>
      </dgm:prSet>
      <dgm:spPr/>
      <dgm:t>
        <a:bodyPr/>
        <a:lstStyle/>
        <a:p>
          <a:endParaRPr lang="en-US"/>
        </a:p>
      </dgm:t>
    </dgm:pt>
    <dgm:pt modelId="{7B744397-0822-4E59-AE74-6B29D962FC10}" type="pres">
      <dgm:prSet presAssocID="{E9B4D24F-C13C-4C82-9E44-44A2A28CEC00}" presName="text1" presStyleCnt="0"/>
      <dgm:spPr/>
    </dgm:pt>
    <dgm:pt modelId="{A44CBFE4-88A7-4643-8C7F-565F5B33FAB7}" type="pres">
      <dgm:prSet presAssocID="{E9B4D24F-C13C-4C82-9E44-44A2A28CEC00}" presName="textRepeatNode" presStyleLbl="alignNode1" presStyleIdx="0" presStyleCnt="6">
        <dgm:presLayoutVars>
          <dgm:chMax val="0"/>
          <dgm:chPref val="0"/>
          <dgm:bulletEnabled val="1"/>
        </dgm:presLayoutVars>
      </dgm:prSet>
      <dgm:spPr/>
      <dgm:t>
        <a:bodyPr/>
        <a:lstStyle/>
        <a:p>
          <a:endParaRPr lang="en-US"/>
        </a:p>
      </dgm:t>
    </dgm:pt>
    <dgm:pt modelId="{61B2AC1B-AA25-4A57-89AE-896CF1ED7832}" type="pres">
      <dgm:prSet presAssocID="{E9B4D24F-C13C-4C82-9E44-44A2A28CEC00}" presName="textaccent1" presStyleCnt="0"/>
      <dgm:spPr/>
    </dgm:pt>
    <dgm:pt modelId="{AD50C697-7C8D-4D1E-B706-40190F09A11C}" type="pres">
      <dgm:prSet presAssocID="{E9B4D24F-C13C-4C82-9E44-44A2A28CEC00}" presName="accentRepeatNode" presStyleLbl="solidAlignAcc1" presStyleIdx="0" presStyleCnt="12"/>
      <dgm:spPr/>
    </dgm:pt>
    <dgm:pt modelId="{199E9DA2-3438-461B-AB3E-DC0319C25264}" type="pres">
      <dgm:prSet presAssocID="{9C53F5A4-E4BD-494D-A2D6-6866A516516F}" presName="image1" presStyleCnt="0"/>
      <dgm:spPr/>
    </dgm:pt>
    <dgm:pt modelId="{02BB14BB-309E-4DAB-BF57-F228B735F62A}" type="pres">
      <dgm:prSet presAssocID="{9C53F5A4-E4BD-494D-A2D6-6866A516516F}" presName="imageRepeatNode" presStyleLbl="alignAcc1" presStyleIdx="0" presStyleCnt="6"/>
      <dgm:spPr/>
      <dgm:t>
        <a:bodyPr/>
        <a:lstStyle/>
        <a:p>
          <a:endParaRPr lang="en-US"/>
        </a:p>
      </dgm:t>
    </dgm:pt>
    <dgm:pt modelId="{82217A04-A8B8-420D-AB56-828B0594EC44}" type="pres">
      <dgm:prSet presAssocID="{9C53F5A4-E4BD-494D-A2D6-6866A516516F}" presName="imageaccent1" presStyleCnt="0"/>
      <dgm:spPr/>
    </dgm:pt>
    <dgm:pt modelId="{0AC97793-01C4-4553-A22C-CD5CFB43053F}" type="pres">
      <dgm:prSet presAssocID="{9C53F5A4-E4BD-494D-A2D6-6866A516516F}" presName="accentRepeatNode" presStyleLbl="solidAlignAcc1" presStyleIdx="1" presStyleCnt="12"/>
      <dgm:spPr/>
    </dgm:pt>
    <dgm:pt modelId="{6F9B1749-B4E3-4557-ACB9-61598E53B4D9}" type="pres">
      <dgm:prSet presAssocID="{6FC4233E-C801-45C1-A7DE-75EABCD45DFC}" presName="text2" presStyleCnt="0"/>
      <dgm:spPr/>
    </dgm:pt>
    <dgm:pt modelId="{B73B406D-6558-4C3F-88AF-FF20B954B0A5}" type="pres">
      <dgm:prSet presAssocID="{6FC4233E-C801-45C1-A7DE-75EABCD45DFC}" presName="textRepeatNode" presStyleLbl="alignNode1" presStyleIdx="1" presStyleCnt="6">
        <dgm:presLayoutVars>
          <dgm:chMax val="0"/>
          <dgm:chPref val="0"/>
          <dgm:bulletEnabled val="1"/>
        </dgm:presLayoutVars>
      </dgm:prSet>
      <dgm:spPr/>
      <dgm:t>
        <a:bodyPr/>
        <a:lstStyle/>
        <a:p>
          <a:endParaRPr lang="en-US"/>
        </a:p>
      </dgm:t>
    </dgm:pt>
    <dgm:pt modelId="{6DBBAE7A-A1B4-4E8A-BCFB-A44F906CFAB7}" type="pres">
      <dgm:prSet presAssocID="{6FC4233E-C801-45C1-A7DE-75EABCD45DFC}" presName="textaccent2" presStyleCnt="0"/>
      <dgm:spPr/>
    </dgm:pt>
    <dgm:pt modelId="{40275D3F-DE1D-49AF-88F2-3F9D166ED79D}" type="pres">
      <dgm:prSet presAssocID="{6FC4233E-C801-45C1-A7DE-75EABCD45DFC}" presName="accentRepeatNode" presStyleLbl="solidAlignAcc1" presStyleIdx="2" presStyleCnt="12"/>
      <dgm:spPr/>
    </dgm:pt>
    <dgm:pt modelId="{5518A1FB-D81A-4577-95E5-11074BDBAF03}" type="pres">
      <dgm:prSet presAssocID="{93A5807E-B2E1-469D-B7A0-A9E856263BB0}" presName="image2" presStyleCnt="0"/>
      <dgm:spPr/>
    </dgm:pt>
    <dgm:pt modelId="{05F42AF0-9919-46A0-8938-018DC5826B17}" type="pres">
      <dgm:prSet presAssocID="{93A5807E-B2E1-469D-B7A0-A9E856263BB0}" presName="imageRepeatNode" presStyleLbl="alignAcc1" presStyleIdx="1" presStyleCnt="6"/>
      <dgm:spPr/>
      <dgm:t>
        <a:bodyPr/>
        <a:lstStyle/>
        <a:p>
          <a:endParaRPr lang="en-US"/>
        </a:p>
      </dgm:t>
    </dgm:pt>
    <dgm:pt modelId="{995B4D07-7CBB-4159-9697-D9B2CEA6BB60}" type="pres">
      <dgm:prSet presAssocID="{93A5807E-B2E1-469D-B7A0-A9E856263BB0}" presName="imageaccent2" presStyleCnt="0"/>
      <dgm:spPr/>
    </dgm:pt>
    <dgm:pt modelId="{B6B965D4-13A5-4DA9-9A9B-B61A1B64533E}" type="pres">
      <dgm:prSet presAssocID="{93A5807E-B2E1-469D-B7A0-A9E856263BB0}" presName="accentRepeatNode" presStyleLbl="solidAlignAcc1" presStyleIdx="3" presStyleCnt="12"/>
      <dgm:spPr/>
    </dgm:pt>
    <dgm:pt modelId="{A1F5F3D0-C88B-4033-8640-006B540C22EE}" type="pres">
      <dgm:prSet presAssocID="{E1056F1C-AB6F-4B4E-8E7F-549C9FC99C80}" presName="text3" presStyleCnt="0"/>
      <dgm:spPr/>
    </dgm:pt>
    <dgm:pt modelId="{804DF10A-A946-4054-9472-3E68BF63AA84}" type="pres">
      <dgm:prSet presAssocID="{E1056F1C-AB6F-4B4E-8E7F-549C9FC99C80}" presName="textRepeatNode" presStyleLbl="alignNode1" presStyleIdx="2" presStyleCnt="6">
        <dgm:presLayoutVars>
          <dgm:chMax val="0"/>
          <dgm:chPref val="0"/>
          <dgm:bulletEnabled val="1"/>
        </dgm:presLayoutVars>
      </dgm:prSet>
      <dgm:spPr/>
      <dgm:t>
        <a:bodyPr/>
        <a:lstStyle/>
        <a:p>
          <a:endParaRPr lang="en-US"/>
        </a:p>
      </dgm:t>
    </dgm:pt>
    <dgm:pt modelId="{1E51EEBA-9FBA-4A5A-995B-6189AB14770A}" type="pres">
      <dgm:prSet presAssocID="{E1056F1C-AB6F-4B4E-8E7F-549C9FC99C80}" presName="textaccent3" presStyleCnt="0"/>
      <dgm:spPr/>
    </dgm:pt>
    <dgm:pt modelId="{ADE20602-0A93-4F54-B38C-3044CA23B68A}" type="pres">
      <dgm:prSet presAssocID="{E1056F1C-AB6F-4B4E-8E7F-549C9FC99C80}" presName="accentRepeatNode" presStyleLbl="solidAlignAcc1" presStyleIdx="4" presStyleCnt="12"/>
      <dgm:spPr/>
    </dgm:pt>
    <dgm:pt modelId="{BB6DE997-C99F-422F-8C50-42F0FFA0541E}" type="pres">
      <dgm:prSet presAssocID="{DC6DAECB-356A-4378-998B-2CD79733AE69}" presName="image3" presStyleCnt="0"/>
      <dgm:spPr/>
    </dgm:pt>
    <dgm:pt modelId="{6705E01A-38CD-4C12-9821-45E75D39DC8C}" type="pres">
      <dgm:prSet presAssocID="{DC6DAECB-356A-4378-998B-2CD79733AE69}" presName="imageRepeatNode" presStyleLbl="alignAcc1" presStyleIdx="2" presStyleCnt="6"/>
      <dgm:spPr/>
      <dgm:t>
        <a:bodyPr/>
        <a:lstStyle/>
        <a:p>
          <a:endParaRPr lang="en-US"/>
        </a:p>
      </dgm:t>
    </dgm:pt>
    <dgm:pt modelId="{6956E608-0D0A-49E7-B4CA-DAE668A1AA1B}" type="pres">
      <dgm:prSet presAssocID="{DC6DAECB-356A-4378-998B-2CD79733AE69}" presName="imageaccent3" presStyleCnt="0"/>
      <dgm:spPr/>
    </dgm:pt>
    <dgm:pt modelId="{1626A0C7-B54B-475E-8C74-439367941E77}" type="pres">
      <dgm:prSet presAssocID="{DC6DAECB-356A-4378-998B-2CD79733AE69}" presName="accentRepeatNode" presStyleLbl="solidAlignAcc1" presStyleIdx="5" presStyleCnt="12"/>
      <dgm:spPr/>
    </dgm:pt>
    <dgm:pt modelId="{6000800A-1C11-4C29-8A33-C0F6CA68DE8D}" type="pres">
      <dgm:prSet presAssocID="{0CB8CB97-2B31-4D02-92F8-9CAA5896AC1B}" presName="text4" presStyleCnt="0"/>
      <dgm:spPr/>
    </dgm:pt>
    <dgm:pt modelId="{4D2E1BCC-0146-40C3-926A-21C2FA7C2E05}" type="pres">
      <dgm:prSet presAssocID="{0CB8CB97-2B31-4D02-92F8-9CAA5896AC1B}" presName="textRepeatNode" presStyleLbl="alignNode1" presStyleIdx="3" presStyleCnt="6">
        <dgm:presLayoutVars>
          <dgm:chMax val="0"/>
          <dgm:chPref val="0"/>
          <dgm:bulletEnabled val="1"/>
        </dgm:presLayoutVars>
      </dgm:prSet>
      <dgm:spPr/>
      <dgm:t>
        <a:bodyPr/>
        <a:lstStyle/>
        <a:p>
          <a:endParaRPr lang="en-US"/>
        </a:p>
      </dgm:t>
    </dgm:pt>
    <dgm:pt modelId="{3BAC66A4-69EC-4B02-AEB8-92CF8370BEE7}" type="pres">
      <dgm:prSet presAssocID="{0CB8CB97-2B31-4D02-92F8-9CAA5896AC1B}" presName="textaccent4" presStyleCnt="0"/>
      <dgm:spPr/>
    </dgm:pt>
    <dgm:pt modelId="{649D5F8B-459B-4B64-AEFD-5FD8B55CC8CB}" type="pres">
      <dgm:prSet presAssocID="{0CB8CB97-2B31-4D02-92F8-9CAA5896AC1B}" presName="accentRepeatNode" presStyleLbl="solidAlignAcc1" presStyleIdx="6" presStyleCnt="12"/>
      <dgm:spPr/>
    </dgm:pt>
    <dgm:pt modelId="{F0DED947-AC9E-482D-B009-2AC02A6D901D}" type="pres">
      <dgm:prSet presAssocID="{25FCAA96-D177-470E-AC03-E8F7E74D937B}" presName="image4" presStyleCnt="0"/>
      <dgm:spPr/>
    </dgm:pt>
    <dgm:pt modelId="{630F29FB-CE01-44CC-8DEF-94C906437E56}" type="pres">
      <dgm:prSet presAssocID="{25FCAA96-D177-470E-AC03-E8F7E74D937B}" presName="imageRepeatNode" presStyleLbl="alignAcc1" presStyleIdx="3" presStyleCnt="6"/>
      <dgm:spPr/>
      <dgm:t>
        <a:bodyPr/>
        <a:lstStyle/>
        <a:p>
          <a:endParaRPr lang="en-US"/>
        </a:p>
      </dgm:t>
    </dgm:pt>
    <dgm:pt modelId="{33D1165C-25F8-4B06-9B1E-04611380A9E7}" type="pres">
      <dgm:prSet presAssocID="{25FCAA96-D177-470E-AC03-E8F7E74D937B}" presName="imageaccent4" presStyleCnt="0"/>
      <dgm:spPr/>
    </dgm:pt>
    <dgm:pt modelId="{95D3D88D-7E38-4A5B-B6D0-7D206342D385}" type="pres">
      <dgm:prSet presAssocID="{25FCAA96-D177-470E-AC03-E8F7E74D937B}" presName="accentRepeatNode" presStyleLbl="solidAlignAcc1" presStyleIdx="7" presStyleCnt="12"/>
      <dgm:spPr/>
    </dgm:pt>
    <dgm:pt modelId="{1268F61E-C96B-4EB2-B972-174042AD0304}" type="pres">
      <dgm:prSet presAssocID="{07D29952-D497-4C4F-896E-964044B5D7CE}" presName="text5" presStyleCnt="0"/>
      <dgm:spPr/>
    </dgm:pt>
    <dgm:pt modelId="{668346CA-0EE2-4BE7-BADE-3B8D886829EA}" type="pres">
      <dgm:prSet presAssocID="{07D29952-D497-4C4F-896E-964044B5D7CE}" presName="textRepeatNode" presStyleLbl="alignNode1" presStyleIdx="4" presStyleCnt="6">
        <dgm:presLayoutVars>
          <dgm:chMax val="0"/>
          <dgm:chPref val="0"/>
          <dgm:bulletEnabled val="1"/>
        </dgm:presLayoutVars>
      </dgm:prSet>
      <dgm:spPr/>
      <dgm:t>
        <a:bodyPr/>
        <a:lstStyle/>
        <a:p>
          <a:endParaRPr lang="en-US"/>
        </a:p>
      </dgm:t>
    </dgm:pt>
    <dgm:pt modelId="{59C00BFB-8E27-4213-B4D6-AC0F4C9B9DF3}" type="pres">
      <dgm:prSet presAssocID="{07D29952-D497-4C4F-896E-964044B5D7CE}" presName="textaccent5" presStyleCnt="0"/>
      <dgm:spPr/>
    </dgm:pt>
    <dgm:pt modelId="{C510A63F-25CD-417D-AB4D-9ABE887B7BB0}" type="pres">
      <dgm:prSet presAssocID="{07D29952-D497-4C4F-896E-964044B5D7CE}" presName="accentRepeatNode" presStyleLbl="solidAlignAcc1" presStyleIdx="8" presStyleCnt="12"/>
      <dgm:spPr/>
    </dgm:pt>
    <dgm:pt modelId="{6F6FD88C-72A1-495B-A9B6-561AE98CD33E}" type="pres">
      <dgm:prSet presAssocID="{42816F25-7D15-4F2A-87AB-C3A89D050475}" presName="image5" presStyleCnt="0"/>
      <dgm:spPr/>
    </dgm:pt>
    <dgm:pt modelId="{013CADB2-7F7A-4ED0-A5AC-274DA3C58B2A}" type="pres">
      <dgm:prSet presAssocID="{42816F25-7D15-4F2A-87AB-C3A89D050475}" presName="imageRepeatNode" presStyleLbl="alignAcc1" presStyleIdx="4" presStyleCnt="6"/>
      <dgm:spPr/>
      <dgm:t>
        <a:bodyPr/>
        <a:lstStyle/>
        <a:p>
          <a:endParaRPr lang="en-US"/>
        </a:p>
      </dgm:t>
    </dgm:pt>
    <dgm:pt modelId="{607B7E44-743B-4640-B048-DC432CC923F7}" type="pres">
      <dgm:prSet presAssocID="{42816F25-7D15-4F2A-87AB-C3A89D050475}" presName="imageaccent5" presStyleCnt="0"/>
      <dgm:spPr/>
    </dgm:pt>
    <dgm:pt modelId="{B10E321E-08AB-423D-A81E-214FFBF72809}" type="pres">
      <dgm:prSet presAssocID="{42816F25-7D15-4F2A-87AB-C3A89D050475}" presName="accentRepeatNode" presStyleLbl="solidAlignAcc1" presStyleIdx="9" presStyleCnt="12"/>
      <dgm:spPr/>
    </dgm:pt>
    <dgm:pt modelId="{E1DCBBEA-B32F-4F82-8A25-4142B7CCFFB3}" type="pres">
      <dgm:prSet presAssocID="{B92588EA-E7B6-4E6C-AC9C-655F556B401E}" presName="text6" presStyleCnt="0"/>
      <dgm:spPr/>
    </dgm:pt>
    <dgm:pt modelId="{59D3E6DC-70DD-4A68-A9BC-C7800B7FEE97}" type="pres">
      <dgm:prSet presAssocID="{B92588EA-E7B6-4E6C-AC9C-655F556B401E}" presName="textRepeatNode" presStyleLbl="alignNode1" presStyleIdx="5" presStyleCnt="6">
        <dgm:presLayoutVars>
          <dgm:chMax val="0"/>
          <dgm:chPref val="0"/>
          <dgm:bulletEnabled val="1"/>
        </dgm:presLayoutVars>
      </dgm:prSet>
      <dgm:spPr/>
      <dgm:t>
        <a:bodyPr/>
        <a:lstStyle/>
        <a:p>
          <a:endParaRPr lang="en-US"/>
        </a:p>
      </dgm:t>
    </dgm:pt>
    <dgm:pt modelId="{4A6AC6B1-AC8C-495B-B195-E683756E4853}" type="pres">
      <dgm:prSet presAssocID="{B92588EA-E7B6-4E6C-AC9C-655F556B401E}" presName="textaccent6" presStyleCnt="0"/>
      <dgm:spPr/>
    </dgm:pt>
    <dgm:pt modelId="{C3E821BC-73BF-4D65-B708-29F1ED5B0E3C}" type="pres">
      <dgm:prSet presAssocID="{B92588EA-E7B6-4E6C-AC9C-655F556B401E}" presName="accentRepeatNode" presStyleLbl="solidAlignAcc1" presStyleIdx="10" presStyleCnt="12"/>
      <dgm:spPr/>
    </dgm:pt>
    <dgm:pt modelId="{66D13301-25FB-406E-B382-4A9143C0726F}" type="pres">
      <dgm:prSet presAssocID="{CF971400-76C5-41F5-9F33-9BAE131032AE}" presName="image6" presStyleCnt="0"/>
      <dgm:spPr/>
    </dgm:pt>
    <dgm:pt modelId="{93222CDF-4CEA-4F65-A88C-6A02E0F9466E}" type="pres">
      <dgm:prSet presAssocID="{CF971400-76C5-41F5-9F33-9BAE131032AE}" presName="imageRepeatNode" presStyleLbl="alignAcc1" presStyleIdx="5" presStyleCnt="6"/>
      <dgm:spPr/>
      <dgm:t>
        <a:bodyPr/>
        <a:lstStyle/>
        <a:p>
          <a:endParaRPr lang="en-US"/>
        </a:p>
      </dgm:t>
    </dgm:pt>
    <dgm:pt modelId="{0E9B7850-9CA5-40C5-8631-8FE40EB1CB19}" type="pres">
      <dgm:prSet presAssocID="{CF971400-76C5-41F5-9F33-9BAE131032AE}" presName="imageaccent6" presStyleCnt="0"/>
      <dgm:spPr/>
    </dgm:pt>
    <dgm:pt modelId="{D546503A-869D-4E4E-873A-7DE8289DFD3B}" type="pres">
      <dgm:prSet presAssocID="{CF971400-76C5-41F5-9F33-9BAE131032AE}" presName="accentRepeatNode" presStyleLbl="solidAlignAcc1" presStyleIdx="11" presStyleCnt="12"/>
      <dgm:spPr/>
    </dgm:pt>
  </dgm:ptLst>
  <dgm:cxnLst>
    <dgm:cxn modelId="{9C99975D-E25A-4F87-91B8-E658063B2625}" srcId="{D4738332-4441-43DD-A7CB-A29B9D193CB5}" destId="{07D29952-D497-4C4F-896E-964044B5D7CE}" srcOrd="4" destOrd="0" parTransId="{49277C86-E671-4A14-A36F-F5075EBB4636}" sibTransId="{42816F25-7D15-4F2A-87AB-C3A89D050475}"/>
    <dgm:cxn modelId="{3A68D943-5DBC-4D67-A121-AA4788DE638D}" type="presOf" srcId="{DC6DAECB-356A-4378-998B-2CD79733AE69}" destId="{6705E01A-38CD-4C12-9821-45E75D39DC8C}" srcOrd="0" destOrd="0" presId="urn:microsoft.com/office/officeart/2008/layout/HexagonCluster"/>
    <dgm:cxn modelId="{16C966E8-54F1-450F-96E9-42BE24B3D8A9}" type="presOf" srcId="{9C53F5A4-E4BD-494D-A2D6-6866A516516F}" destId="{02BB14BB-309E-4DAB-BF57-F228B735F62A}" srcOrd="0" destOrd="0" presId="urn:microsoft.com/office/officeart/2008/layout/HexagonCluster"/>
    <dgm:cxn modelId="{9E484891-5EC4-42CA-846F-9093983F5283}" type="presOf" srcId="{E9B4D24F-C13C-4C82-9E44-44A2A28CEC00}" destId="{A44CBFE4-88A7-4643-8C7F-565F5B33FAB7}" srcOrd="0" destOrd="0" presId="urn:microsoft.com/office/officeart/2008/layout/HexagonCluster"/>
    <dgm:cxn modelId="{3DD29B57-B8C3-4357-8CB9-FB14FF07C184}" type="presOf" srcId="{E1056F1C-AB6F-4B4E-8E7F-549C9FC99C80}" destId="{804DF10A-A946-4054-9472-3E68BF63AA84}" srcOrd="0" destOrd="0" presId="urn:microsoft.com/office/officeart/2008/layout/HexagonCluster"/>
    <dgm:cxn modelId="{1D13537D-3F0C-48A4-BF19-00A4398C3483}" srcId="{D4738332-4441-43DD-A7CB-A29B9D193CB5}" destId="{E9B4D24F-C13C-4C82-9E44-44A2A28CEC00}" srcOrd="0" destOrd="0" parTransId="{7958ED52-E22E-4C9D-AD2D-36F25537F2F5}" sibTransId="{9C53F5A4-E4BD-494D-A2D6-6866A516516F}"/>
    <dgm:cxn modelId="{EAC3ECE3-393C-4381-9CDA-D112691A8612}" srcId="{D4738332-4441-43DD-A7CB-A29B9D193CB5}" destId="{B92588EA-E7B6-4E6C-AC9C-655F556B401E}" srcOrd="5" destOrd="0" parTransId="{1E8D9EB9-5A30-48F1-A9F8-3D3A7604F77D}" sibTransId="{CF971400-76C5-41F5-9F33-9BAE131032AE}"/>
    <dgm:cxn modelId="{691746EE-FE05-4134-AEDB-01D909E7AD6D}" type="presOf" srcId="{B92588EA-E7B6-4E6C-AC9C-655F556B401E}" destId="{59D3E6DC-70DD-4A68-A9BC-C7800B7FEE97}" srcOrd="0" destOrd="0" presId="urn:microsoft.com/office/officeart/2008/layout/HexagonCluster"/>
    <dgm:cxn modelId="{3F79DA5C-0713-4A5E-923C-B14796994012}" type="presOf" srcId="{CF971400-76C5-41F5-9F33-9BAE131032AE}" destId="{93222CDF-4CEA-4F65-A88C-6A02E0F9466E}" srcOrd="0" destOrd="0" presId="urn:microsoft.com/office/officeart/2008/layout/HexagonCluster"/>
    <dgm:cxn modelId="{3C332B2F-4AFF-4F61-ACDA-6B77FA28F0CF}" type="presOf" srcId="{42816F25-7D15-4F2A-87AB-C3A89D050475}" destId="{013CADB2-7F7A-4ED0-A5AC-274DA3C58B2A}" srcOrd="0" destOrd="0" presId="urn:microsoft.com/office/officeart/2008/layout/HexagonCluster"/>
    <dgm:cxn modelId="{11127D13-BB62-4BB5-9BD6-47E6E78A22E6}" type="presOf" srcId="{6FC4233E-C801-45C1-A7DE-75EABCD45DFC}" destId="{B73B406D-6558-4C3F-88AF-FF20B954B0A5}" srcOrd="0" destOrd="0" presId="urn:microsoft.com/office/officeart/2008/layout/HexagonCluster"/>
    <dgm:cxn modelId="{63F8429E-320B-40F6-B9BC-8CE5CD7F8F8C}" type="presOf" srcId="{25FCAA96-D177-470E-AC03-E8F7E74D937B}" destId="{630F29FB-CE01-44CC-8DEF-94C906437E56}" srcOrd="0" destOrd="0" presId="urn:microsoft.com/office/officeart/2008/layout/HexagonCluster"/>
    <dgm:cxn modelId="{31F51E7F-CA95-43BF-91B7-162FB110B0DB}" type="presOf" srcId="{D4738332-4441-43DD-A7CB-A29B9D193CB5}" destId="{783FB7C6-B1EB-4739-9FE4-A092BC8B9829}" srcOrd="0" destOrd="0" presId="urn:microsoft.com/office/officeart/2008/layout/HexagonCluster"/>
    <dgm:cxn modelId="{841B8802-7541-4F5C-A232-DDF4434D06AF}" srcId="{D4738332-4441-43DD-A7CB-A29B9D193CB5}" destId="{6FC4233E-C801-45C1-A7DE-75EABCD45DFC}" srcOrd="1" destOrd="0" parTransId="{B0A6B9E7-EB4A-4ED7-A787-C35DA69CA6EB}" sibTransId="{93A5807E-B2E1-469D-B7A0-A9E856263BB0}"/>
    <dgm:cxn modelId="{0D04507C-A67A-4617-891C-96373E34B9FC}" type="presOf" srcId="{07D29952-D497-4C4F-896E-964044B5D7CE}" destId="{668346CA-0EE2-4BE7-BADE-3B8D886829EA}" srcOrd="0" destOrd="0" presId="urn:microsoft.com/office/officeart/2008/layout/HexagonCluster"/>
    <dgm:cxn modelId="{1A4EA91C-E867-4DF2-BD25-9DD2AC73FCF2}" srcId="{D4738332-4441-43DD-A7CB-A29B9D193CB5}" destId="{E1056F1C-AB6F-4B4E-8E7F-549C9FC99C80}" srcOrd="2" destOrd="0" parTransId="{29B95A77-E5C6-49B6-8316-89B3C81F1ABE}" sibTransId="{DC6DAECB-356A-4378-998B-2CD79733AE69}"/>
    <dgm:cxn modelId="{574187DA-DF22-4C3C-9F26-88C045CEAEFA}" type="presOf" srcId="{0CB8CB97-2B31-4D02-92F8-9CAA5896AC1B}" destId="{4D2E1BCC-0146-40C3-926A-21C2FA7C2E05}" srcOrd="0" destOrd="0" presId="urn:microsoft.com/office/officeart/2008/layout/HexagonCluster"/>
    <dgm:cxn modelId="{E16649F3-1A2B-4461-A666-CE40224B47F8}" type="presOf" srcId="{93A5807E-B2E1-469D-B7A0-A9E856263BB0}" destId="{05F42AF0-9919-46A0-8938-018DC5826B17}" srcOrd="0" destOrd="0" presId="urn:microsoft.com/office/officeart/2008/layout/HexagonCluster"/>
    <dgm:cxn modelId="{ED26FB9C-D33F-41A2-B1CB-E08A30DFDFB3}" srcId="{D4738332-4441-43DD-A7CB-A29B9D193CB5}" destId="{0CB8CB97-2B31-4D02-92F8-9CAA5896AC1B}" srcOrd="3" destOrd="0" parTransId="{6E2856CB-5C63-41FE-8B92-8404EEA36267}" sibTransId="{25FCAA96-D177-470E-AC03-E8F7E74D937B}"/>
    <dgm:cxn modelId="{6F46C0FD-F844-4034-B6E4-B9727A92ADF8}" type="presParOf" srcId="{783FB7C6-B1EB-4739-9FE4-A092BC8B9829}" destId="{7B744397-0822-4E59-AE74-6B29D962FC10}" srcOrd="0" destOrd="0" presId="urn:microsoft.com/office/officeart/2008/layout/HexagonCluster"/>
    <dgm:cxn modelId="{D3BB4909-3E41-4501-8484-8E2901C7E22E}" type="presParOf" srcId="{7B744397-0822-4E59-AE74-6B29D962FC10}" destId="{A44CBFE4-88A7-4643-8C7F-565F5B33FAB7}" srcOrd="0" destOrd="0" presId="urn:microsoft.com/office/officeart/2008/layout/HexagonCluster"/>
    <dgm:cxn modelId="{C823DAA3-3D6C-4AEF-B52C-AC21E4156190}" type="presParOf" srcId="{783FB7C6-B1EB-4739-9FE4-A092BC8B9829}" destId="{61B2AC1B-AA25-4A57-89AE-896CF1ED7832}" srcOrd="1" destOrd="0" presId="urn:microsoft.com/office/officeart/2008/layout/HexagonCluster"/>
    <dgm:cxn modelId="{BD93AAD1-9C9E-4118-8967-29BECA806A12}" type="presParOf" srcId="{61B2AC1B-AA25-4A57-89AE-896CF1ED7832}" destId="{AD50C697-7C8D-4D1E-B706-40190F09A11C}" srcOrd="0" destOrd="0" presId="urn:microsoft.com/office/officeart/2008/layout/HexagonCluster"/>
    <dgm:cxn modelId="{8DF13EF3-708C-4C63-8252-C9D9644308E7}" type="presParOf" srcId="{783FB7C6-B1EB-4739-9FE4-A092BC8B9829}" destId="{199E9DA2-3438-461B-AB3E-DC0319C25264}" srcOrd="2" destOrd="0" presId="urn:microsoft.com/office/officeart/2008/layout/HexagonCluster"/>
    <dgm:cxn modelId="{7CBB55EA-8BB0-41F1-B8E9-BFE9510A93E3}" type="presParOf" srcId="{199E9DA2-3438-461B-AB3E-DC0319C25264}" destId="{02BB14BB-309E-4DAB-BF57-F228B735F62A}" srcOrd="0" destOrd="0" presId="urn:microsoft.com/office/officeart/2008/layout/HexagonCluster"/>
    <dgm:cxn modelId="{22082FF2-E05E-4478-B65C-194B502BDC28}" type="presParOf" srcId="{783FB7C6-B1EB-4739-9FE4-A092BC8B9829}" destId="{82217A04-A8B8-420D-AB56-828B0594EC44}" srcOrd="3" destOrd="0" presId="urn:microsoft.com/office/officeart/2008/layout/HexagonCluster"/>
    <dgm:cxn modelId="{8B836C8D-9FC5-450B-917E-D37193861A90}" type="presParOf" srcId="{82217A04-A8B8-420D-AB56-828B0594EC44}" destId="{0AC97793-01C4-4553-A22C-CD5CFB43053F}" srcOrd="0" destOrd="0" presId="urn:microsoft.com/office/officeart/2008/layout/HexagonCluster"/>
    <dgm:cxn modelId="{E43C7A8A-3928-433F-A259-55877D721F1C}" type="presParOf" srcId="{783FB7C6-B1EB-4739-9FE4-A092BC8B9829}" destId="{6F9B1749-B4E3-4557-ACB9-61598E53B4D9}" srcOrd="4" destOrd="0" presId="urn:microsoft.com/office/officeart/2008/layout/HexagonCluster"/>
    <dgm:cxn modelId="{8303E049-4105-4BB0-AFBD-B8C140F1AB52}" type="presParOf" srcId="{6F9B1749-B4E3-4557-ACB9-61598E53B4D9}" destId="{B73B406D-6558-4C3F-88AF-FF20B954B0A5}" srcOrd="0" destOrd="0" presId="urn:microsoft.com/office/officeart/2008/layout/HexagonCluster"/>
    <dgm:cxn modelId="{F6DF29F0-DB94-41AD-A344-3330D0A14ED4}" type="presParOf" srcId="{783FB7C6-B1EB-4739-9FE4-A092BC8B9829}" destId="{6DBBAE7A-A1B4-4E8A-BCFB-A44F906CFAB7}" srcOrd="5" destOrd="0" presId="urn:microsoft.com/office/officeart/2008/layout/HexagonCluster"/>
    <dgm:cxn modelId="{C37CC044-4764-4489-8AB4-5C665E91C6F1}" type="presParOf" srcId="{6DBBAE7A-A1B4-4E8A-BCFB-A44F906CFAB7}" destId="{40275D3F-DE1D-49AF-88F2-3F9D166ED79D}" srcOrd="0" destOrd="0" presId="urn:microsoft.com/office/officeart/2008/layout/HexagonCluster"/>
    <dgm:cxn modelId="{9845EB3E-7A1E-4C3F-862E-3A8C466C7023}" type="presParOf" srcId="{783FB7C6-B1EB-4739-9FE4-A092BC8B9829}" destId="{5518A1FB-D81A-4577-95E5-11074BDBAF03}" srcOrd="6" destOrd="0" presId="urn:microsoft.com/office/officeart/2008/layout/HexagonCluster"/>
    <dgm:cxn modelId="{2C46C249-6BDB-4FB3-AEA8-E2182DA6FFA0}" type="presParOf" srcId="{5518A1FB-D81A-4577-95E5-11074BDBAF03}" destId="{05F42AF0-9919-46A0-8938-018DC5826B17}" srcOrd="0" destOrd="0" presId="urn:microsoft.com/office/officeart/2008/layout/HexagonCluster"/>
    <dgm:cxn modelId="{E4839EC7-C04D-49DF-A296-615D5088C832}" type="presParOf" srcId="{783FB7C6-B1EB-4739-9FE4-A092BC8B9829}" destId="{995B4D07-7CBB-4159-9697-D9B2CEA6BB60}" srcOrd="7" destOrd="0" presId="urn:microsoft.com/office/officeart/2008/layout/HexagonCluster"/>
    <dgm:cxn modelId="{71B0CFDF-A472-46DE-9089-9A0410CE6A4F}" type="presParOf" srcId="{995B4D07-7CBB-4159-9697-D9B2CEA6BB60}" destId="{B6B965D4-13A5-4DA9-9A9B-B61A1B64533E}" srcOrd="0" destOrd="0" presId="urn:microsoft.com/office/officeart/2008/layout/HexagonCluster"/>
    <dgm:cxn modelId="{9CA7D6BC-0DBE-4036-9A83-ED1EC21AA7BC}" type="presParOf" srcId="{783FB7C6-B1EB-4739-9FE4-A092BC8B9829}" destId="{A1F5F3D0-C88B-4033-8640-006B540C22EE}" srcOrd="8" destOrd="0" presId="urn:microsoft.com/office/officeart/2008/layout/HexagonCluster"/>
    <dgm:cxn modelId="{A3CF8D23-55A1-44BF-8078-92CD003E87B6}" type="presParOf" srcId="{A1F5F3D0-C88B-4033-8640-006B540C22EE}" destId="{804DF10A-A946-4054-9472-3E68BF63AA84}" srcOrd="0" destOrd="0" presId="urn:microsoft.com/office/officeart/2008/layout/HexagonCluster"/>
    <dgm:cxn modelId="{A0616B3C-5E22-439C-9BB1-151A65C89755}" type="presParOf" srcId="{783FB7C6-B1EB-4739-9FE4-A092BC8B9829}" destId="{1E51EEBA-9FBA-4A5A-995B-6189AB14770A}" srcOrd="9" destOrd="0" presId="urn:microsoft.com/office/officeart/2008/layout/HexagonCluster"/>
    <dgm:cxn modelId="{4B62E70E-673E-4FBA-A8BB-CED9AA60AF02}" type="presParOf" srcId="{1E51EEBA-9FBA-4A5A-995B-6189AB14770A}" destId="{ADE20602-0A93-4F54-B38C-3044CA23B68A}" srcOrd="0" destOrd="0" presId="urn:microsoft.com/office/officeart/2008/layout/HexagonCluster"/>
    <dgm:cxn modelId="{663973D7-651F-4F9C-AC84-CF7392E9DDDE}" type="presParOf" srcId="{783FB7C6-B1EB-4739-9FE4-A092BC8B9829}" destId="{BB6DE997-C99F-422F-8C50-42F0FFA0541E}" srcOrd="10" destOrd="0" presId="urn:microsoft.com/office/officeart/2008/layout/HexagonCluster"/>
    <dgm:cxn modelId="{F2BF6D37-833A-4A46-85AB-1FF4D2AD70A4}" type="presParOf" srcId="{BB6DE997-C99F-422F-8C50-42F0FFA0541E}" destId="{6705E01A-38CD-4C12-9821-45E75D39DC8C}" srcOrd="0" destOrd="0" presId="urn:microsoft.com/office/officeart/2008/layout/HexagonCluster"/>
    <dgm:cxn modelId="{4ADA8450-EDAD-4A0E-8EE0-8FA7EE72C5E9}" type="presParOf" srcId="{783FB7C6-B1EB-4739-9FE4-A092BC8B9829}" destId="{6956E608-0D0A-49E7-B4CA-DAE668A1AA1B}" srcOrd="11" destOrd="0" presId="urn:microsoft.com/office/officeart/2008/layout/HexagonCluster"/>
    <dgm:cxn modelId="{92087EE8-A9A8-4CFC-B1C1-BD6EEB0EA45B}" type="presParOf" srcId="{6956E608-0D0A-49E7-B4CA-DAE668A1AA1B}" destId="{1626A0C7-B54B-475E-8C74-439367941E77}" srcOrd="0" destOrd="0" presId="urn:microsoft.com/office/officeart/2008/layout/HexagonCluster"/>
    <dgm:cxn modelId="{C07DEC6D-4004-40A4-A652-BAE12E34D624}" type="presParOf" srcId="{783FB7C6-B1EB-4739-9FE4-A092BC8B9829}" destId="{6000800A-1C11-4C29-8A33-C0F6CA68DE8D}" srcOrd="12" destOrd="0" presId="urn:microsoft.com/office/officeart/2008/layout/HexagonCluster"/>
    <dgm:cxn modelId="{10BEF295-DB70-4017-9E99-960752A37CA0}" type="presParOf" srcId="{6000800A-1C11-4C29-8A33-C0F6CA68DE8D}" destId="{4D2E1BCC-0146-40C3-926A-21C2FA7C2E05}" srcOrd="0" destOrd="0" presId="urn:microsoft.com/office/officeart/2008/layout/HexagonCluster"/>
    <dgm:cxn modelId="{B4FF3C68-CEF9-48DB-B5E7-451E6240A11E}" type="presParOf" srcId="{783FB7C6-B1EB-4739-9FE4-A092BC8B9829}" destId="{3BAC66A4-69EC-4B02-AEB8-92CF8370BEE7}" srcOrd="13" destOrd="0" presId="urn:microsoft.com/office/officeart/2008/layout/HexagonCluster"/>
    <dgm:cxn modelId="{FE7281FB-BFE4-463A-9FC9-5B2106943241}" type="presParOf" srcId="{3BAC66A4-69EC-4B02-AEB8-92CF8370BEE7}" destId="{649D5F8B-459B-4B64-AEFD-5FD8B55CC8CB}" srcOrd="0" destOrd="0" presId="urn:microsoft.com/office/officeart/2008/layout/HexagonCluster"/>
    <dgm:cxn modelId="{78CC8392-2E41-411D-84C9-9774B4C9CE9A}" type="presParOf" srcId="{783FB7C6-B1EB-4739-9FE4-A092BC8B9829}" destId="{F0DED947-AC9E-482D-B009-2AC02A6D901D}" srcOrd="14" destOrd="0" presId="urn:microsoft.com/office/officeart/2008/layout/HexagonCluster"/>
    <dgm:cxn modelId="{023D551F-723B-4C2D-99E1-E59A568E5CC1}" type="presParOf" srcId="{F0DED947-AC9E-482D-B009-2AC02A6D901D}" destId="{630F29FB-CE01-44CC-8DEF-94C906437E56}" srcOrd="0" destOrd="0" presId="urn:microsoft.com/office/officeart/2008/layout/HexagonCluster"/>
    <dgm:cxn modelId="{29D882FE-4961-4449-BABE-DFC880852FF4}" type="presParOf" srcId="{783FB7C6-B1EB-4739-9FE4-A092BC8B9829}" destId="{33D1165C-25F8-4B06-9B1E-04611380A9E7}" srcOrd="15" destOrd="0" presId="urn:microsoft.com/office/officeart/2008/layout/HexagonCluster"/>
    <dgm:cxn modelId="{491BAE9A-3E45-45E6-8C8C-1B0EC3248103}" type="presParOf" srcId="{33D1165C-25F8-4B06-9B1E-04611380A9E7}" destId="{95D3D88D-7E38-4A5B-B6D0-7D206342D385}" srcOrd="0" destOrd="0" presId="urn:microsoft.com/office/officeart/2008/layout/HexagonCluster"/>
    <dgm:cxn modelId="{0C0C8C81-0360-480F-816C-CE90828996C9}" type="presParOf" srcId="{783FB7C6-B1EB-4739-9FE4-A092BC8B9829}" destId="{1268F61E-C96B-4EB2-B972-174042AD0304}" srcOrd="16" destOrd="0" presId="urn:microsoft.com/office/officeart/2008/layout/HexagonCluster"/>
    <dgm:cxn modelId="{06514F01-C9D4-4E3D-BC4B-85015F89DA6C}" type="presParOf" srcId="{1268F61E-C96B-4EB2-B972-174042AD0304}" destId="{668346CA-0EE2-4BE7-BADE-3B8D886829EA}" srcOrd="0" destOrd="0" presId="urn:microsoft.com/office/officeart/2008/layout/HexagonCluster"/>
    <dgm:cxn modelId="{AA7B1C57-7B10-4CE4-9D26-089AF7BCDB1A}" type="presParOf" srcId="{783FB7C6-B1EB-4739-9FE4-A092BC8B9829}" destId="{59C00BFB-8E27-4213-B4D6-AC0F4C9B9DF3}" srcOrd="17" destOrd="0" presId="urn:microsoft.com/office/officeart/2008/layout/HexagonCluster"/>
    <dgm:cxn modelId="{0667D195-4453-48FF-B46A-0FE766F6CAD5}" type="presParOf" srcId="{59C00BFB-8E27-4213-B4D6-AC0F4C9B9DF3}" destId="{C510A63F-25CD-417D-AB4D-9ABE887B7BB0}" srcOrd="0" destOrd="0" presId="urn:microsoft.com/office/officeart/2008/layout/HexagonCluster"/>
    <dgm:cxn modelId="{290E8D83-41DF-4BA5-B6CE-28DE1A1996A1}" type="presParOf" srcId="{783FB7C6-B1EB-4739-9FE4-A092BC8B9829}" destId="{6F6FD88C-72A1-495B-A9B6-561AE98CD33E}" srcOrd="18" destOrd="0" presId="urn:microsoft.com/office/officeart/2008/layout/HexagonCluster"/>
    <dgm:cxn modelId="{9FA54CEB-6E64-469F-8252-94F327347177}" type="presParOf" srcId="{6F6FD88C-72A1-495B-A9B6-561AE98CD33E}" destId="{013CADB2-7F7A-4ED0-A5AC-274DA3C58B2A}" srcOrd="0" destOrd="0" presId="urn:microsoft.com/office/officeart/2008/layout/HexagonCluster"/>
    <dgm:cxn modelId="{25326BF2-1506-460D-820D-0188C2A091DA}" type="presParOf" srcId="{783FB7C6-B1EB-4739-9FE4-A092BC8B9829}" destId="{607B7E44-743B-4640-B048-DC432CC923F7}" srcOrd="19" destOrd="0" presId="urn:microsoft.com/office/officeart/2008/layout/HexagonCluster"/>
    <dgm:cxn modelId="{F823A959-1BC2-487C-9203-F1CC8A849B72}" type="presParOf" srcId="{607B7E44-743B-4640-B048-DC432CC923F7}" destId="{B10E321E-08AB-423D-A81E-214FFBF72809}" srcOrd="0" destOrd="0" presId="urn:microsoft.com/office/officeart/2008/layout/HexagonCluster"/>
    <dgm:cxn modelId="{9BD8A247-039D-4F4E-9175-F742AA1A0965}" type="presParOf" srcId="{783FB7C6-B1EB-4739-9FE4-A092BC8B9829}" destId="{E1DCBBEA-B32F-4F82-8A25-4142B7CCFFB3}" srcOrd="20" destOrd="0" presId="urn:microsoft.com/office/officeart/2008/layout/HexagonCluster"/>
    <dgm:cxn modelId="{2107F283-88A0-4590-8E4B-85955DB9EF46}" type="presParOf" srcId="{E1DCBBEA-B32F-4F82-8A25-4142B7CCFFB3}" destId="{59D3E6DC-70DD-4A68-A9BC-C7800B7FEE97}" srcOrd="0" destOrd="0" presId="urn:microsoft.com/office/officeart/2008/layout/HexagonCluster"/>
    <dgm:cxn modelId="{43E4380E-016B-407D-9B57-A50964ED8728}" type="presParOf" srcId="{783FB7C6-B1EB-4739-9FE4-A092BC8B9829}" destId="{4A6AC6B1-AC8C-495B-B195-E683756E4853}" srcOrd="21" destOrd="0" presId="urn:microsoft.com/office/officeart/2008/layout/HexagonCluster"/>
    <dgm:cxn modelId="{EFC6B575-0DC8-4E2D-816F-640EA039D087}" type="presParOf" srcId="{4A6AC6B1-AC8C-495B-B195-E683756E4853}" destId="{C3E821BC-73BF-4D65-B708-29F1ED5B0E3C}" srcOrd="0" destOrd="0" presId="urn:microsoft.com/office/officeart/2008/layout/HexagonCluster"/>
    <dgm:cxn modelId="{17BA924F-5EA8-44D7-BA40-D1CE182D56C9}" type="presParOf" srcId="{783FB7C6-B1EB-4739-9FE4-A092BC8B9829}" destId="{66D13301-25FB-406E-B382-4A9143C0726F}" srcOrd="22" destOrd="0" presId="urn:microsoft.com/office/officeart/2008/layout/HexagonCluster"/>
    <dgm:cxn modelId="{5375B930-8273-48F9-88DD-0DBD284599EE}" type="presParOf" srcId="{66D13301-25FB-406E-B382-4A9143C0726F}" destId="{93222CDF-4CEA-4F65-A88C-6A02E0F9466E}" srcOrd="0" destOrd="0" presId="urn:microsoft.com/office/officeart/2008/layout/HexagonCluster"/>
    <dgm:cxn modelId="{6E261DBF-C62A-4207-A98F-7DAFE31B4368}" type="presParOf" srcId="{783FB7C6-B1EB-4739-9FE4-A092BC8B9829}" destId="{0E9B7850-9CA5-40C5-8631-8FE40EB1CB19}" srcOrd="23" destOrd="0" presId="urn:microsoft.com/office/officeart/2008/layout/HexagonCluster"/>
    <dgm:cxn modelId="{8394C482-8873-4047-8438-EA90468A3B66}" type="presParOf" srcId="{0E9B7850-9CA5-40C5-8631-8FE40EB1CB19}" destId="{D546503A-869D-4E4E-873A-7DE8289DFD3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0D1766-9D04-4589-8904-0A7F6FE2E40D}"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en-US"/>
        </a:p>
      </dgm:t>
    </dgm:pt>
    <dgm:pt modelId="{A513AF27-0380-4DDA-9306-E61E8C0F2DCB}" type="parTrans" cxnId="{8B84FF1F-3EF6-4776-A756-4AF850BE6B43}">
      <dgm:prSet custT="1"/>
      <dgm:spPr/>
      <dgm:t>
        <a:bodyPr/>
        <a:lstStyle/>
        <a:p>
          <a:endParaRPr lang="en-US" sz="2000"/>
        </a:p>
      </dgm:t>
    </dgm:pt>
    <dgm:pt modelId="{FCBDA947-F015-42F3-8EAF-9FB5BE8C7461}">
      <dgm:prSet phldrT="[Text]" custT="1"/>
      <dgm:spPr/>
      <dgm:t>
        <a:bodyPr/>
        <a:lstStyle/>
        <a:p>
          <a:r>
            <a:rPr lang="x-none" sz="2000" b="0" i="0" strike="noStrike" cap="none" spc="0" baseline="0">
              <a:solidFill>
                <a:srgbClr val="FFFFFF"/>
              </a:solidFill>
              <a:effectLst/>
              <a:latin typeface="Calibri"/>
              <a:ea typeface="Calibri"/>
              <a:cs typeface="Calibri"/>
            </a:rPr>
            <a:t>Strast</a:t>
          </a:r>
        </a:p>
      </dgm:t>
    </dgm:pt>
    <dgm:pt modelId="{3144856D-354D-4D08-BAA7-84881F8A373B}" type="sibTrans" cxnId="{8B84FF1F-3EF6-4776-A756-4AF850BE6B43}">
      <dgm:prSet custT="1"/>
      <dgm:spPr/>
      <dgm:t>
        <a:bodyPr/>
        <a:lstStyle/>
        <a:p>
          <a:endParaRPr lang="en-US" sz="2000"/>
        </a:p>
      </dgm:t>
    </dgm:pt>
    <dgm:pt modelId="{0FD602B3-C924-45C5-B22A-F9E91B8B1E1A}" type="parTrans" cxnId="{666AE225-37A2-45E5-A2BC-8D2A61A30AFF}">
      <dgm:prSet custT="1"/>
      <dgm:spPr/>
      <dgm:t>
        <a:bodyPr/>
        <a:lstStyle/>
        <a:p>
          <a:endParaRPr lang="en-US" sz="2000"/>
        </a:p>
      </dgm:t>
    </dgm:pt>
    <dgm:pt modelId="{E43D1A30-E877-40C2-88C4-6CCEEAD2985E}">
      <dgm:prSet phldrT="[Text]" custT="1"/>
      <dgm:spPr/>
      <dgm:t>
        <a:bodyPr/>
        <a:lstStyle/>
        <a:p>
          <a:r>
            <a:rPr lang="x-none" sz="1400" b="0" i="0" strike="noStrike" cap="none" spc="0" baseline="0" dirty="0">
              <a:solidFill>
                <a:srgbClr val="FFFFFF"/>
              </a:solidFill>
              <a:effectLst/>
              <a:latin typeface="Calibri"/>
              <a:ea typeface="Calibri"/>
              <a:cs typeface="Calibri"/>
            </a:rPr>
            <a:t>Orijentisanost ka cilju</a:t>
          </a:r>
        </a:p>
      </dgm:t>
    </dgm:pt>
    <dgm:pt modelId="{5614565B-AD73-4637-84C3-143AD9933846}" type="sibTrans" cxnId="{666AE225-37A2-45E5-A2BC-8D2A61A30AFF}">
      <dgm:prSet custT="1"/>
      <dgm:spPr/>
      <dgm:t>
        <a:bodyPr/>
        <a:lstStyle/>
        <a:p>
          <a:endParaRPr lang="en-US" sz="2000"/>
        </a:p>
      </dgm:t>
    </dgm:pt>
    <dgm:pt modelId="{60704BC9-F7E8-4A56-8848-7B2D132F2E6B}" type="parTrans" cxnId="{ECEBD3D5-56EB-4497-92E0-3FAEFCB81E31}">
      <dgm:prSet custT="1"/>
      <dgm:spPr/>
      <dgm:t>
        <a:bodyPr/>
        <a:lstStyle/>
        <a:p>
          <a:endParaRPr lang="en-US" sz="2000"/>
        </a:p>
      </dgm:t>
    </dgm:pt>
    <dgm:pt modelId="{1E86F8BA-E713-40A2-AEC1-89C9A0D8453B}">
      <dgm:prSet phldrT="[Text]" custT="1"/>
      <dgm:spPr/>
      <dgm:t>
        <a:bodyPr/>
        <a:lstStyle/>
        <a:p>
          <a:r>
            <a:rPr lang="x-none" sz="1600" b="0" i="0" strike="noStrike" cap="none" spc="0" baseline="0" dirty="0">
              <a:solidFill>
                <a:srgbClr val="FFFFFF"/>
              </a:solidFill>
              <a:effectLst/>
              <a:latin typeface="Calibri"/>
              <a:ea typeface="Calibri"/>
              <a:cs typeface="Calibri"/>
            </a:rPr>
            <a:t>Donošenje odluka</a:t>
          </a:r>
        </a:p>
      </dgm:t>
    </dgm:pt>
    <dgm:pt modelId="{E515EB16-A9A4-4BA3-9F9D-3E0F7D0E927E}" type="sibTrans" cxnId="{ECEBD3D5-56EB-4497-92E0-3FAEFCB81E31}">
      <dgm:prSet custT="1"/>
      <dgm:spPr/>
      <dgm:t>
        <a:bodyPr/>
        <a:lstStyle/>
        <a:p>
          <a:endParaRPr lang="en-US" sz="2000"/>
        </a:p>
      </dgm:t>
    </dgm:pt>
    <dgm:pt modelId="{02367CAB-2451-4B46-9A9F-4B3F344909A4}" type="parTrans" cxnId="{411FCC66-7178-4A9B-857A-98CC9308E731}">
      <dgm:prSet custT="1"/>
      <dgm:spPr/>
      <dgm:t>
        <a:bodyPr/>
        <a:lstStyle/>
        <a:p>
          <a:endParaRPr lang="en-US" sz="2000"/>
        </a:p>
      </dgm:t>
    </dgm:pt>
    <dgm:pt modelId="{B0E55DA1-0335-4CF1-B37D-B143D79BE235}">
      <dgm:prSet phldrT="[Text]" custT="1"/>
      <dgm:spPr/>
      <dgm:t>
        <a:bodyPr/>
        <a:lstStyle/>
        <a:p>
          <a:r>
            <a:rPr lang="x-none" sz="1500" b="0" i="0" strike="noStrike" cap="none" spc="0" baseline="0" dirty="0">
              <a:solidFill>
                <a:srgbClr val="FFFFFF"/>
              </a:solidFill>
              <a:effectLst/>
              <a:latin typeface="Calibri"/>
              <a:ea typeface="Calibri"/>
              <a:cs typeface="Calibri"/>
            </a:rPr>
            <a:t>Preuzimanje rizika</a:t>
          </a:r>
        </a:p>
      </dgm:t>
    </dgm:pt>
    <dgm:pt modelId="{10AE0BF3-4180-41AD-A130-BC80B6F965F3}" type="sibTrans" cxnId="{411FCC66-7178-4A9B-857A-98CC9308E731}">
      <dgm:prSet custT="1"/>
      <dgm:spPr/>
      <dgm:t>
        <a:bodyPr/>
        <a:lstStyle/>
        <a:p>
          <a:endParaRPr lang="en-US" sz="2000"/>
        </a:p>
      </dgm:t>
    </dgm:pt>
    <dgm:pt modelId="{B2960B23-F1E8-4DEC-ABCC-784BAF67553B}" type="parTrans" cxnId="{6BD54BE0-5F6F-40E8-8E15-5509E111C1C1}">
      <dgm:prSet custT="1"/>
      <dgm:spPr/>
      <dgm:t>
        <a:bodyPr/>
        <a:lstStyle/>
        <a:p>
          <a:endParaRPr lang="en-US" sz="2000"/>
        </a:p>
      </dgm:t>
    </dgm:pt>
    <dgm:pt modelId="{2929FCCC-66AA-4EB7-BB26-5907602B7958}">
      <dgm:prSet phldrT="[Text]" custT="1"/>
      <dgm:spPr/>
      <dgm:t>
        <a:bodyPr/>
        <a:lstStyle/>
        <a:p>
          <a:r>
            <a:rPr lang="x-none" sz="1600" b="0" i="0" strike="noStrike" cap="none" spc="0" baseline="0" dirty="0">
              <a:solidFill>
                <a:srgbClr val="FFFFFF"/>
              </a:solidFill>
              <a:effectLst/>
              <a:latin typeface="Calibri"/>
              <a:ea typeface="Calibri"/>
              <a:cs typeface="Calibri"/>
            </a:rPr>
            <a:t>Sposobnost da podnesete stres</a:t>
          </a:r>
        </a:p>
      </dgm:t>
    </dgm:pt>
    <dgm:pt modelId="{5E205266-C32E-4CC6-8937-56E37BCA7BD2}" type="sibTrans" cxnId="{6BD54BE0-5F6F-40E8-8E15-5509E111C1C1}">
      <dgm:prSet custT="1"/>
      <dgm:spPr/>
      <dgm:t>
        <a:bodyPr/>
        <a:lstStyle/>
        <a:p>
          <a:endParaRPr lang="en-US" sz="2000"/>
        </a:p>
      </dgm:t>
    </dgm:pt>
    <dgm:pt modelId="{0D4B0365-0717-47E1-A296-111BF8B2C2D0}" type="parTrans" cxnId="{7B459CA2-99B2-42FE-9568-8CC6FD4F2D4E}">
      <dgm:prSet custT="1"/>
      <dgm:spPr/>
      <dgm:t>
        <a:bodyPr/>
        <a:lstStyle/>
        <a:p>
          <a:endParaRPr lang="en-US" sz="2000"/>
        </a:p>
      </dgm:t>
    </dgm:pt>
    <dgm:pt modelId="{C3A37024-9E15-4F00-BC64-FF8BE1AF37BB}">
      <dgm:prSet phldrT="[Text]" custT="1"/>
      <dgm:spPr/>
      <dgm:t>
        <a:bodyPr/>
        <a:lstStyle/>
        <a:p>
          <a:r>
            <a:rPr lang="x-none" sz="2000" b="0" i="0" strike="noStrike" cap="none" spc="0" baseline="0">
              <a:solidFill>
                <a:srgbClr val="FFFFFF"/>
              </a:solidFill>
              <a:effectLst/>
              <a:latin typeface="Calibri"/>
              <a:ea typeface="Calibri"/>
              <a:cs typeface="Calibri"/>
            </a:rPr>
            <a:t>Socijalna podrška</a:t>
          </a:r>
        </a:p>
      </dgm:t>
    </dgm:pt>
    <dgm:pt modelId="{63B0E8BD-2F4D-4F73-BDAF-470C69BD9474}" type="sibTrans" cxnId="{7B459CA2-99B2-42FE-9568-8CC6FD4F2D4E}">
      <dgm:prSet custT="1"/>
      <dgm:spPr/>
      <dgm:t>
        <a:bodyPr/>
        <a:lstStyle/>
        <a:p>
          <a:endParaRPr lang="en-US" sz="2000"/>
        </a:p>
      </dgm:t>
    </dgm:pt>
    <dgm:pt modelId="{0876D72E-B670-411A-B770-947AF12141A8}" type="parTrans" cxnId="{832CD009-1706-4882-A558-89DCA3F04113}">
      <dgm:prSet custT="1"/>
      <dgm:spPr/>
      <dgm:t>
        <a:bodyPr/>
        <a:lstStyle/>
        <a:p>
          <a:endParaRPr lang="en-US" sz="2000"/>
        </a:p>
      </dgm:t>
    </dgm:pt>
    <dgm:pt modelId="{478E6D4C-38CE-4ED8-9226-D725779E0B72}">
      <dgm:prSet phldrT="[Text]" custT="1"/>
      <dgm:spPr/>
      <dgm:t>
        <a:bodyPr/>
        <a:lstStyle/>
        <a:p>
          <a:r>
            <a:rPr lang="x-none" sz="1600" b="0" i="0" strike="noStrike" cap="none" spc="0" baseline="0" dirty="0">
              <a:solidFill>
                <a:srgbClr val="FFFFFF"/>
              </a:solidFill>
              <a:effectLst/>
              <a:latin typeface="Calibri"/>
              <a:ea typeface="Calibri"/>
              <a:cs typeface="Calibri"/>
            </a:rPr>
            <a:t>Finansijska situacija</a:t>
          </a:r>
        </a:p>
      </dgm:t>
    </dgm:pt>
    <dgm:pt modelId="{C489B0A0-3F4C-477A-A836-568E98AA834A}" type="sibTrans" cxnId="{832CD009-1706-4882-A558-89DCA3F04113}">
      <dgm:prSet custT="1"/>
      <dgm:spPr/>
      <dgm:t>
        <a:bodyPr/>
        <a:lstStyle/>
        <a:p>
          <a:endParaRPr lang="en-US" sz="2000"/>
        </a:p>
      </dgm:t>
    </dgm:pt>
    <dgm:pt modelId="{D556DCAA-26D2-4CEC-BF79-6C4A55690A14}" type="parTrans" cxnId="{F8D6F633-96E6-4E47-B907-DFE841FB5C4E}">
      <dgm:prSet custT="1"/>
      <dgm:spPr/>
      <dgm:t>
        <a:bodyPr/>
        <a:lstStyle/>
        <a:p>
          <a:endParaRPr lang="en-US" sz="2000"/>
        </a:p>
      </dgm:t>
    </dgm:pt>
    <dgm:pt modelId="{E399E1A9-49BE-450D-A4BA-87D620A3592B}">
      <dgm:prSet phldrT="[Text]" custT="1"/>
      <dgm:spPr/>
      <dgm:t>
        <a:bodyPr/>
        <a:lstStyle/>
        <a:p>
          <a:r>
            <a:rPr lang="x-none" sz="1200" b="0" i="0" strike="noStrike" cap="none" spc="0" baseline="0" dirty="0">
              <a:solidFill>
                <a:srgbClr val="FFFFFF"/>
              </a:solidFill>
              <a:effectLst/>
              <a:latin typeface="Calibri"/>
              <a:ea typeface="Calibri"/>
              <a:cs typeface="Calibri"/>
            </a:rPr>
            <a:t>Vještine iz poslovnog menadžmenta</a:t>
          </a:r>
        </a:p>
      </dgm:t>
    </dgm:pt>
    <dgm:pt modelId="{2FFA1ABC-F163-432A-8510-F0A5D482668B}" type="sibTrans" cxnId="{F8D6F633-96E6-4E47-B907-DFE841FB5C4E}">
      <dgm:prSet custT="1"/>
      <dgm:spPr/>
      <dgm:t>
        <a:bodyPr/>
        <a:lstStyle/>
        <a:p>
          <a:endParaRPr lang="en-US" sz="2000"/>
        </a:p>
      </dgm:t>
    </dgm:pt>
    <dgm:pt modelId="{A15CB16B-255E-4385-9601-CF58C8C6A251}" type="parTrans" cxnId="{75156722-79ED-46E3-9C11-06080064E5F2}">
      <dgm:prSet custT="1"/>
      <dgm:spPr/>
      <dgm:t>
        <a:bodyPr/>
        <a:lstStyle/>
        <a:p>
          <a:endParaRPr lang="en-US" sz="2000"/>
        </a:p>
      </dgm:t>
    </dgm:pt>
    <dgm:pt modelId="{EFD82C23-621E-44AA-8B7F-2ECD78F66475}">
      <dgm:prSet phldrT="[Text]" custT="1"/>
      <dgm:spPr/>
      <dgm:t>
        <a:bodyPr/>
        <a:lstStyle/>
        <a:p>
          <a:r>
            <a:rPr lang="x-none" sz="1400" b="0" i="0" strike="noStrike" cap="none" spc="0" baseline="0">
              <a:solidFill>
                <a:srgbClr val="FFFFFF"/>
              </a:solidFill>
              <a:effectLst/>
              <a:latin typeface="Calibri"/>
              <a:ea typeface="Calibri"/>
              <a:cs typeface="Calibri"/>
            </a:rPr>
            <a:t>Posvećenost</a:t>
          </a:r>
          <a:r>
            <a:rPr lang="x-none" sz="2000" b="0" i="0" strike="noStrike" cap="none" spc="0" baseline="0">
              <a:solidFill>
                <a:srgbClr val="FFFFFF"/>
              </a:solidFill>
              <a:effectLst/>
              <a:latin typeface="Calibri"/>
              <a:ea typeface="Calibri"/>
              <a:cs typeface="Calibri"/>
            </a:rPr>
            <a:t> </a:t>
          </a:r>
          <a:r>
            <a:rPr lang="x-none" sz="1600" b="0" i="0" strike="noStrike" cap="none" spc="0" baseline="0">
              <a:solidFill>
                <a:srgbClr val="FFFFFF"/>
              </a:solidFill>
              <a:effectLst/>
              <a:latin typeface="Calibri"/>
              <a:ea typeface="Calibri"/>
              <a:cs typeface="Calibri"/>
            </a:rPr>
            <a:t>zajednici</a:t>
          </a:r>
        </a:p>
      </dgm:t>
    </dgm:pt>
    <dgm:pt modelId="{FBE37F65-C2AF-4D3C-BF9B-675DF01FF2B2}" type="sibTrans" cxnId="{75156722-79ED-46E3-9C11-06080064E5F2}">
      <dgm:prSet custT="1"/>
      <dgm:spPr/>
      <dgm:t>
        <a:bodyPr/>
        <a:lstStyle/>
        <a:p>
          <a:endParaRPr lang="en-US" sz="2000"/>
        </a:p>
      </dgm:t>
    </dgm:pt>
    <dgm:pt modelId="{4107E10B-CAA7-4562-9556-AB00E60DD823}" type="parTrans" cxnId="{8CDB8CEC-2157-4756-B5A2-E9418EC620FE}">
      <dgm:prSet custT="1"/>
      <dgm:spPr/>
      <dgm:t>
        <a:bodyPr/>
        <a:lstStyle/>
        <a:p>
          <a:endParaRPr lang="en-US" sz="2000"/>
        </a:p>
      </dgm:t>
    </dgm:pt>
    <dgm:pt modelId="{659D8733-FF49-4EC0-BBDA-861C702E73E3}">
      <dgm:prSet phldrT="[Text]" custT="1"/>
      <dgm:spPr/>
      <dgm:t>
        <a:bodyPr/>
        <a:lstStyle/>
        <a:p>
          <a:endParaRPr lang="en-US" sz="2000"/>
        </a:p>
      </dgm:t>
    </dgm:pt>
    <dgm:pt modelId="{2215E711-B9F3-4BAF-B901-73BFB5D840ED}" type="sibTrans" cxnId="{8CDB8CEC-2157-4756-B5A2-E9418EC620FE}">
      <dgm:prSet custT="1"/>
      <dgm:spPr/>
      <dgm:t>
        <a:bodyPr/>
        <a:lstStyle/>
        <a:p>
          <a:endParaRPr lang="en-US" sz="2000"/>
        </a:p>
      </dgm:t>
    </dgm:pt>
    <dgm:pt modelId="{7CB523FE-0933-421C-8D5A-7CFB79510856}" type="pres">
      <dgm:prSet presAssocID="{FD0D1766-9D04-4589-8904-0A7F6FE2E40D}" presName="compositeShape" presStyleCnt="0">
        <dgm:presLayoutVars>
          <dgm:chMax val="9"/>
          <dgm:dir/>
          <dgm:resizeHandles val="exact"/>
        </dgm:presLayoutVars>
      </dgm:prSet>
      <dgm:spPr/>
      <dgm:t>
        <a:bodyPr/>
        <a:lstStyle/>
        <a:p>
          <a:endParaRPr lang="en-US"/>
        </a:p>
      </dgm:t>
    </dgm:pt>
    <dgm:pt modelId="{E0AA5D6F-4B57-426E-9FA4-591131E5AA34}" type="pres">
      <dgm:prSet presAssocID="{FD0D1766-9D04-4589-8904-0A7F6FE2E40D}" presName="triangle1" presStyleLbl="node1" presStyleIdx="0" presStyleCnt="9">
        <dgm:presLayoutVars>
          <dgm:bulletEnabled val="1"/>
        </dgm:presLayoutVars>
      </dgm:prSet>
      <dgm:spPr/>
      <dgm:t>
        <a:bodyPr/>
        <a:lstStyle/>
        <a:p>
          <a:endParaRPr lang="en-US"/>
        </a:p>
      </dgm:t>
    </dgm:pt>
    <dgm:pt modelId="{AF6B446F-2ADD-4746-8D41-24FA8D5D5649}" type="pres">
      <dgm:prSet presAssocID="{FD0D1766-9D04-4589-8904-0A7F6FE2E40D}" presName="triangle2" presStyleLbl="node1" presStyleIdx="1" presStyleCnt="9">
        <dgm:presLayoutVars>
          <dgm:bulletEnabled val="1"/>
        </dgm:presLayoutVars>
      </dgm:prSet>
      <dgm:spPr/>
      <dgm:t>
        <a:bodyPr/>
        <a:lstStyle/>
        <a:p>
          <a:endParaRPr lang="en-US"/>
        </a:p>
      </dgm:t>
    </dgm:pt>
    <dgm:pt modelId="{E53C15D9-93AA-4340-A3C4-37FD107C28F6}" type="pres">
      <dgm:prSet presAssocID="{FD0D1766-9D04-4589-8904-0A7F6FE2E40D}" presName="triangle3" presStyleLbl="node1" presStyleIdx="2" presStyleCnt="9">
        <dgm:presLayoutVars>
          <dgm:bulletEnabled val="1"/>
        </dgm:presLayoutVars>
      </dgm:prSet>
      <dgm:spPr/>
      <dgm:t>
        <a:bodyPr/>
        <a:lstStyle/>
        <a:p>
          <a:endParaRPr lang="en-US"/>
        </a:p>
      </dgm:t>
    </dgm:pt>
    <dgm:pt modelId="{D76E7CCE-EE0E-4154-A384-DFA6DFDE1923}" type="pres">
      <dgm:prSet presAssocID="{FD0D1766-9D04-4589-8904-0A7F6FE2E40D}" presName="triangle4" presStyleLbl="node1" presStyleIdx="3" presStyleCnt="9">
        <dgm:presLayoutVars>
          <dgm:bulletEnabled val="1"/>
        </dgm:presLayoutVars>
      </dgm:prSet>
      <dgm:spPr/>
      <dgm:t>
        <a:bodyPr/>
        <a:lstStyle/>
        <a:p>
          <a:endParaRPr lang="en-US"/>
        </a:p>
      </dgm:t>
    </dgm:pt>
    <dgm:pt modelId="{B15B7941-2AFA-4B68-9A13-7D47B8EA0D43}" type="pres">
      <dgm:prSet presAssocID="{FD0D1766-9D04-4589-8904-0A7F6FE2E40D}" presName="triangle5" presStyleLbl="node1" presStyleIdx="4" presStyleCnt="9">
        <dgm:presLayoutVars>
          <dgm:bulletEnabled val="1"/>
        </dgm:presLayoutVars>
      </dgm:prSet>
      <dgm:spPr/>
      <dgm:t>
        <a:bodyPr/>
        <a:lstStyle/>
        <a:p>
          <a:endParaRPr lang="en-US"/>
        </a:p>
      </dgm:t>
    </dgm:pt>
    <dgm:pt modelId="{F24C9AEF-908B-4684-9D73-4685FF4BF2D9}" type="pres">
      <dgm:prSet presAssocID="{FD0D1766-9D04-4589-8904-0A7F6FE2E40D}" presName="triangle6" presStyleLbl="node1" presStyleIdx="5" presStyleCnt="9">
        <dgm:presLayoutVars>
          <dgm:bulletEnabled val="1"/>
        </dgm:presLayoutVars>
      </dgm:prSet>
      <dgm:spPr/>
      <dgm:t>
        <a:bodyPr/>
        <a:lstStyle/>
        <a:p>
          <a:endParaRPr lang="en-US"/>
        </a:p>
      </dgm:t>
    </dgm:pt>
    <dgm:pt modelId="{BD9286BD-8D03-40B8-855E-F2B9368EFC9D}" type="pres">
      <dgm:prSet presAssocID="{FD0D1766-9D04-4589-8904-0A7F6FE2E40D}" presName="triangle7" presStyleLbl="node1" presStyleIdx="6" presStyleCnt="9">
        <dgm:presLayoutVars>
          <dgm:bulletEnabled val="1"/>
        </dgm:presLayoutVars>
      </dgm:prSet>
      <dgm:spPr/>
      <dgm:t>
        <a:bodyPr/>
        <a:lstStyle/>
        <a:p>
          <a:endParaRPr lang="en-US"/>
        </a:p>
      </dgm:t>
    </dgm:pt>
    <dgm:pt modelId="{CCEAB6E1-EF1D-4FF0-A97D-90F08311C0E8}" type="pres">
      <dgm:prSet presAssocID="{FD0D1766-9D04-4589-8904-0A7F6FE2E40D}" presName="triangle8" presStyleLbl="node1" presStyleIdx="7" presStyleCnt="9">
        <dgm:presLayoutVars>
          <dgm:bulletEnabled val="1"/>
        </dgm:presLayoutVars>
      </dgm:prSet>
      <dgm:spPr/>
      <dgm:t>
        <a:bodyPr/>
        <a:lstStyle/>
        <a:p>
          <a:endParaRPr lang="en-US"/>
        </a:p>
      </dgm:t>
    </dgm:pt>
    <dgm:pt modelId="{246166D2-E56B-421B-B459-81E4694D23BB}" type="pres">
      <dgm:prSet presAssocID="{FD0D1766-9D04-4589-8904-0A7F6FE2E40D}" presName="triangle9" presStyleLbl="node1" presStyleIdx="8" presStyleCnt="9">
        <dgm:presLayoutVars>
          <dgm:bulletEnabled val="1"/>
        </dgm:presLayoutVars>
      </dgm:prSet>
      <dgm:spPr/>
      <dgm:t>
        <a:bodyPr/>
        <a:lstStyle/>
        <a:p>
          <a:endParaRPr lang="en-US"/>
        </a:p>
      </dgm:t>
    </dgm:pt>
  </dgm:ptLst>
  <dgm:cxnLst>
    <dgm:cxn modelId="{7B459CA2-99B2-42FE-9568-8CC6FD4F2D4E}" srcId="{FD0D1766-9D04-4589-8904-0A7F6FE2E40D}" destId="{C3A37024-9E15-4F00-BC64-FF8BE1AF37BB}" srcOrd="5" destOrd="0" parTransId="{0D4B0365-0717-47E1-A296-111BF8B2C2D0}" sibTransId="{63B0E8BD-2F4D-4F73-BDAF-470C69BD9474}"/>
    <dgm:cxn modelId="{ECEBD3D5-56EB-4497-92E0-3FAEFCB81E31}" srcId="{FD0D1766-9D04-4589-8904-0A7F6FE2E40D}" destId="{1E86F8BA-E713-40A2-AEC1-89C9A0D8453B}" srcOrd="2" destOrd="0" parTransId="{60704BC9-F7E8-4A56-8848-7B2D132F2E6B}" sibTransId="{E515EB16-A9A4-4BA3-9F9D-3E0F7D0E927E}"/>
    <dgm:cxn modelId="{4FBA38DD-ABEC-4C6D-A6AC-917977CD0289}" type="presOf" srcId="{2929FCCC-66AA-4EB7-BB26-5907602B7958}" destId="{B15B7941-2AFA-4B68-9A13-7D47B8EA0D43}" srcOrd="0" destOrd="0" presId="urn:microsoft.com/office/officeart/2005/8/layout/pyramid4"/>
    <dgm:cxn modelId="{75156722-79ED-46E3-9C11-06080064E5F2}" srcId="{FD0D1766-9D04-4589-8904-0A7F6FE2E40D}" destId="{EFD82C23-621E-44AA-8B7F-2ECD78F66475}" srcOrd="8" destOrd="0" parTransId="{A15CB16B-255E-4385-9601-CF58C8C6A251}" sibTransId="{FBE37F65-C2AF-4D3C-BF9B-675DF01FF2B2}"/>
    <dgm:cxn modelId="{E0CDAAF5-3379-4970-A11B-0BE71225408E}" type="presOf" srcId="{FD0D1766-9D04-4589-8904-0A7F6FE2E40D}" destId="{7CB523FE-0933-421C-8D5A-7CFB79510856}" srcOrd="0" destOrd="0" presId="urn:microsoft.com/office/officeart/2005/8/layout/pyramid4"/>
    <dgm:cxn modelId="{666AE225-37A2-45E5-A2BC-8D2A61A30AFF}" srcId="{FD0D1766-9D04-4589-8904-0A7F6FE2E40D}" destId="{E43D1A30-E877-40C2-88C4-6CCEEAD2985E}" srcOrd="1" destOrd="0" parTransId="{0FD602B3-C924-45C5-B22A-F9E91B8B1E1A}" sibTransId="{5614565B-AD73-4637-84C3-143AD9933846}"/>
    <dgm:cxn modelId="{2BCA10DF-5BE0-4072-93B6-EC27F9FA3B52}" type="presOf" srcId="{E399E1A9-49BE-450D-A4BA-87D620A3592B}" destId="{CCEAB6E1-EF1D-4FF0-A97D-90F08311C0E8}" srcOrd="0" destOrd="0" presId="urn:microsoft.com/office/officeart/2005/8/layout/pyramid4"/>
    <dgm:cxn modelId="{AD365FFA-6DF0-4966-BD37-3291A72C326F}" type="presOf" srcId="{1E86F8BA-E713-40A2-AEC1-89C9A0D8453B}" destId="{E53C15D9-93AA-4340-A3C4-37FD107C28F6}" srcOrd="0" destOrd="0" presId="urn:microsoft.com/office/officeart/2005/8/layout/pyramid4"/>
    <dgm:cxn modelId="{832CD009-1706-4882-A558-89DCA3F04113}" srcId="{FD0D1766-9D04-4589-8904-0A7F6FE2E40D}" destId="{478E6D4C-38CE-4ED8-9226-D725779E0B72}" srcOrd="6" destOrd="0" parTransId="{0876D72E-B670-411A-B770-947AF12141A8}" sibTransId="{C489B0A0-3F4C-477A-A836-568E98AA834A}"/>
    <dgm:cxn modelId="{8B84FF1F-3EF6-4776-A756-4AF850BE6B43}" srcId="{FD0D1766-9D04-4589-8904-0A7F6FE2E40D}" destId="{FCBDA947-F015-42F3-8EAF-9FB5BE8C7461}" srcOrd="0" destOrd="0" parTransId="{A513AF27-0380-4DDA-9306-E61E8C0F2DCB}" sibTransId="{3144856D-354D-4D08-BAA7-84881F8A373B}"/>
    <dgm:cxn modelId="{8CDB8CEC-2157-4756-B5A2-E9418EC620FE}" srcId="{FD0D1766-9D04-4589-8904-0A7F6FE2E40D}" destId="{659D8733-FF49-4EC0-BBDA-861C702E73E3}" srcOrd="9" destOrd="0" parTransId="{4107E10B-CAA7-4562-9556-AB00E60DD823}" sibTransId="{2215E711-B9F3-4BAF-B901-73BFB5D840ED}"/>
    <dgm:cxn modelId="{21AAD5C5-134D-49CC-BFA3-39930C5C22C5}" type="presOf" srcId="{FCBDA947-F015-42F3-8EAF-9FB5BE8C7461}" destId="{E0AA5D6F-4B57-426E-9FA4-591131E5AA34}" srcOrd="0" destOrd="0" presId="urn:microsoft.com/office/officeart/2005/8/layout/pyramid4"/>
    <dgm:cxn modelId="{F8D6F633-96E6-4E47-B907-DFE841FB5C4E}" srcId="{FD0D1766-9D04-4589-8904-0A7F6FE2E40D}" destId="{E399E1A9-49BE-450D-A4BA-87D620A3592B}" srcOrd="7" destOrd="0" parTransId="{D556DCAA-26D2-4CEC-BF79-6C4A55690A14}" sibTransId="{2FFA1ABC-F163-432A-8510-F0A5D482668B}"/>
    <dgm:cxn modelId="{58AD12CA-849B-493C-B790-F37DA15EEDDB}" type="presOf" srcId="{478E6D4C-38CE-4ED8-9226-D725779E0B72}" destId="{BD9286BD-8D03-40B8-855E-F2B9368EFC9D}" srcOrd="0" destOrd="0" presId="urn:microsoft.com/office/officeart/2005/8/layout/pyramid4"/>
    <dgm:cxn modelId="{CF61D704-BC1F-402E-925A-128AAACFAC81}" type="presOf" srcId="{EFD82C23-621E-44AA-8B7F-2ECD78F66475}" destId="{246166D2-E56B-421B-B459-81E4694D23BB}" srcOrd="0" destOrd="0" presId="urn:microsoft.com/office/officeart/2005/8/layout/pyramid4"/>
    <dgm:cxn modelId="{6BD54BE0-5F6F-40E8-8E15-5509E111C1C1}" srcId="{FD0D1766-9D04-4589-8904-0A7F6FE2E40D}" destId="{2929FCCC-66AA-4EB7-BB26-5907602B7958}" srcOrd="4" destOrd="0" parTransId="{B2960B23-F1E8-4DEC-ABCC-784BAF67553B}" sibTransId="{5E205266-C32E-4CC6-8937-56E37BCA7BD2}"/>
    <dgm:cxn modelId="{411FCC66-7178-4A9B-857A-98CC9308E731}" srcId="{FD0D1766-9D04-4589-8904-0A7F6FE2E40D}" destId="{B0E55DA1-0335-4CF1-B37D-B143D79BE235}" srcOrd="3" destOrd="0" parTransId="{02367CAB-2451-4B46-9A9F-4B3F344909A4}" sibTransId="{10AE0BF3-4180-41AD-A130-BC80B6F965F3}"/>
    <dgm:cxn modelId="{8D17EE26-F779-44AC-BBB8-5206718F7EF1}" type="presOf" srcId="{C3A37024-9E15-4F00-BC64-FF8BE1AF37BB}" destId="{F24C9AEF-908B-4684-9D73-4685FF4BF2D9}" srcOrd="0" destOrd="0" presId="urn:microsoft.com/office/officeart/2005/8/layout/pyramid4"/>
    <dgm:cxn modelId="{777B71FA-2980-4A4C-8AE1-6CF2FCDFD6D6}" type="presOf" srcId="{B0E55DA1-0335-4CF1-B37D-B143D79BE235}" destId="{D76E7CCE-EE0E-4154-A384-DFA6DFDE1923}" srcOrd="0" destOrd="0" presId="urn:microsoft.com/office/officeart/2005/8/layout/pyramid4"/>
    <dgm:cxn modelId="{D8E16E0D-EACB-44FD-A440-B72425DB9773}" type="presOf" srcId="{E43D1A30-E877-40C2-88C4-6CCEEAD2985E}" destId="{AF6B446F-2ADD-4746-8D41-24FA8D5D5649}" srcOrd="0" destOrd="0" presId="urn:microsoft.com/office/officeart/2005/8/layout/pyramid4"/>
    <dgm:cxn modelId="{8E6C8653-773F-4235-BA59-13E295A1F6F0}" type="presParOf" srcId="{7CB523FE-0933-421C-8D5A-7CFB79510856}" destId="{E0AA5D6F-4B57-426E-9FA4-591131E5AA34}" srcOrd="0" destOrd="0" presId="urn:microsoft.com/office/officeart/2005/8/layout/pyramid4"/>
    <dgm:cxn modelId="{532C2AF6-E8D1-42B2-B57F-81063000A589}" type="presParOf" srcId="{7CB523FE-0933-421C-8D5A-7CFB79510856}" destId="{AF6B446F-2ADD-4746-8D41-24FA8D5D5649}" srcOrd="1" destOrd="0" presId="urn:microsoft.com/office/officeart/2005/8/layout/pyramid4"/>
    <dgm:cxn modelId="{B09F59FC-A69B-4373-B233-24837A095460}" type="presParOf" srcId="{7CB523FE-0933-421C-8D5A-7CFB79510856}" destId="{E53C15D9-93AA-4340-A3C4-37FD107C28F6}" srcOrd="2" destOrd="0" presId="urn:microsoft.com/office/officeart/2005/8/layout/pyramid4"/>
    <dgm:cxn modelId="{AAF91617-737F-4CD4-8C63-C428EE534797}" type="presParOf" srcId="{7CB523FE-0933-421C-8D5A-7CFB79510856}" destId="{D76E7CCE-EE0E-4154-A384-DFA6DFDE1923}" srcOrd="3" destOrd="0" presId="urn:microsoft.com/office/officeart/2005/8/layout/pyramid4"/>
    <dgm:cxn modelId="{570C0D0F-61FC-4A6A-A035-F4C6128E79A3}" type="presParOf" srcId="{7CB523FE-0933-421C-8D5A-7CFB79510856}" destId="{B15B7941-2AFA-4B68-9A13-7D47B8EA0D43}" srcOrd="4" destOrd="0" presId="urn:microsoft.com/office/officeart/2005/8/layout/pyramid4"/>
    <dgm:cxn modelId="{3DD09E7B-16BC-44EF-B7E7-14719871D6E2}" type="presParOf" srcId="{7CB523FE-0933-421C-8D5A-7CFB79510856}" destId="{F24C9AEF-908B-4684-9D73-4685FF4BF2D9}" srcOrd="5" destOrd="0" presId="urn:microsoft.com/office/officeart/2005/8/layout/pyramid4"/>
    <dgm:cxn modelId="{14309879-20CD-45B6-A952-559BF11B9E88}" type="presParOf" srcId="{7CB523FE-0933-421C-8D5A-7CFB79510856}" destId="{BD9286BD-8D03-40B8-855E-F2B9368EFC9D}" srcOrd="6" destOrd="0" presId="urn:microsoft.com/office/officeart/2005/8/layout/pyramid4"/>
    <dgm:cxn modelId="{50386B71-E974-4B1B-905A-4F1EC79552BB}" type="presParOf" srcId="{7CB523FE-0933-421C-8D5A-7CFB79510856}" destId="{CCEAB6E1-EF1D-4FF0-A97D-90F08311C0E8}" srcOrd="7" destOrd="0" presId="urn:microsoft.com/office/officeart/2005/8/layout/pyramid4"/>
    <dgm:cxn modelId="{B91F0302-9196-4759-BA99-5EE7973118EC}" type="presParOf" srcId="{7CB523FE-0933-421C-8D5A-7CFB79510856}" destId="{246166D2-E56B-421B-B459-81E4694D23BB}" srcOrd="8"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DBAFEA-064C-4E22-845A-B5B9728E10F6}" type="doc">
      <dgm:prSet loTypeId="urn:microsoft.com/office/officeart/2011/layout/HexagonRadial" loCatId="cycle" qsTypeId="urn:microsoft.com/office/officeart/2005/8/quickstyle/simple1" qsCatId="simple" csTypeId="urn:microsoft.com/office/officeart/2005/8/colors/accent0_3" csCatId="mainScheme" phldr="1"/>
      <dgm:spPr/>
      <dgm:t>
        <a:bodyPr/>
        <a:lstStyle/>
        <a:p>
          <a:endParaRPr lang="en-US"/>
        </a:p>
      </dgm:t>
    </dgm:pt>
    <dgm:pt modelId="{EACD6505-E8D7-4B47-A5BC-EB95328D29C3}" type="parTrans" cxnId="{4AF920B1-770A-4D8E-80A6-8B20038F6C36}">
      <dgm:prSet custT="1"/>
      <dgm:spPr/>
      <dgm:t>
        <a:bodyPr/>
        <a:lstStyle/>
        <a:p>
          <a:endParaRPr lang="en-US" sz="2000"/>
        </a:p>
      </dgm:t>
    </dgm:pt>
    <dgm:pt modelId="{8658F076-4CC0-474B-B4F6-BB875FC9D6DF}">
      <dgm:prSet phldrT="[Text]" custT="1"/>
      <dgm:spPr>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000" b="0" i="0" strike="noStrike" cap="none" spc="0" baseline="0" dirty="0">
              <a:solidFill>
                <a:srgbClr val="FFFFFF"/>
              </a:solidFill>
              <a:effectLst/>
              <a:latin typeface="Candara"/>
              <a:ea typeface="Candara"/>
              <a:cs typeface="Candara"/>
            </a:rPr>
            <a:t>Način razvoja preduzetničkih sposobnosti</a:t>
          </a:r>
        </a:p>
      </dgm:t>
    </dgm:pt>
    <dgm:pt modelId="{838F3AB1-8520-45D9-BEA1-6B36BC24A4A4}" type="parTrans" cxnId="{E5569AAF-042B-4803-BE85-5C37A5DB6BD3}">
      <dgm:prSet custT="1"/>
      <dgm:spPr/>
      <dgm:t>
        <a:bodyPr/>
        <a:lstStyle/>
        <a:p>
          <a:endParaRPr lang="en-US" sz="2000"/>
        </a:p>
      </dgm:t>
    </dgm:pt>
    <dgm:pt modelId="{5E68A0EC-AB2B-4561-A2CD-872CCDF7625E}">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000" b="0" i="0" strike="noStrike" cap="none" spc="0" baseline="0">
              <a:solidFill>
                <a:srgbClr val="FFFFFF"/>
              </a:solidFill>
              <a:effectLst/>
              <a:latin typeface="Candara"/>
              <a:ea typeface="Candara"/>
              <a:cs typeface="Candara"/>
            </a:rPr>
            <a:t>Pohađati obuku i primijeniti naučeno </a:t>
          </a:r>
        </a:p>
      </dgm:t>
    </dgm:pt>
    <dgm:pt modelId="{C2904773-05DA-4564-AEBC-CFB2678D78BD}" type="sibTrans" cxnId="{E5569AAF-042B-4803-BE85-5C37A5DB6BD3}">
      <dgm:prSet custT="1"/>
      <dgm:spPr/>
      <dgm:t>
        <a:bodyPr/>
        <a:lstStyle/>
        <a:p>
          <a:endParaRPr lang="en-US" sz="2000"/>
        </a:p>
      </dgm:t>
    </dgm:pt>
    <dgm:pt modelId="{502EC575-43E8-4465-8F97-C455AEE98F44}" type="parTrans" cxnId="{E959EB25-8882-412F-AD6E-B526A3353AE8}">
      <dgm:prSet custT="1"/>
      <dgm:spPr/>
      <dgm:t>
        <a:bodyPr/>
        <a:lstStyle/>
        <a:p>
          <a:endParaRPr lang="en-US" sz="2000"/>
        </a:p>
      </dgm:t>
    </dgm:pt>
    <dgm:pt modelId="{FA28BE4A-68A6-4449-B0D7-7C8D3BB2E7DC}">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000" b="0" i="0" strike="noStrike" cap="none" spc="0" baseline="0">
              <a:solidFill>
                <a:srgbClr val="FFFFFF"/>
              </a:solidFill>
              <a:effectLst/>
              <a:latin typeface="Candara"/>
              <a:ea typeface="Candara"/>
              <a:cs typeface="Candara"/>
            </a:rPr>
            <a:t>Učiti od iskusnih ljudi</a:t>
          </a:r>
        </a:p>
      </dgm:t>
    </dgm:pt>
    <dgm:pt modelId="{CC0C0EA8-38B8-4037-8B02-F7C65F5702CA}" type="sibTrans" cxnId="{E959EB25-8882-412F-AD6E-B526A3353AE8}">
      <dgm:prSet custT="1"/>
      <dgm:spPr/>
      <dgm:t>
        <a:bodyPr/>
        <a:lstStyle/>
        <a:p>
          <a:endParaRPr lang="en-US" sz="2000"/>
        </a:p>
      </dgm:t>
    </dgm:pt>
    <dgm:pt modelId="{6E4447A8-03D6-46A5-A74E-CF698FD7B1F2}" type="parTrans" cxnId="{410AF4BA-F93B-426A-B696-EB5868D6A272}">
      <dgm:prSet custT="1"/>
      <dgm:spPr/>
      <dgm:t>
        <a:bodyPr/>
        <a:lstStyle/>
        <a:p>
          <a:endParaRPr lang="en-US" sz="2000"/>
        </a:p>
      </dgm:t>
    </dgm:pt>
    <dgm:pt modelId="{C1EBEE68-B37A-4183-B9B6-9330F124BB00}">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000" b="0" i="0" strike="noStrike" cap="none" spc="0" baseline="0">
              <a:solidFill>
                <a:srgbClr val="FFFFFF"/>
              </a:solidFill>
              <a:effectLst/>
              <a:latin typeface="Candara"/>
              <a:ea typeface="Candara"/>
              <a:cs typeface="Candara"/>
            </a:rPr>
            <a:t>Raditi</a:t>
          </a:r>
        </a:p>
      </dgm:t>
    </dgm:pt>
    <dgm:pt modelId="{8CAA8FB7-25B0-47C2-9CBE-2B0507B920A5}" type="sibTrans" cxnId="{410AF4BA-F93B-426A-B696-EB5868D6A272}">
      <dgm:prSet custT="1"/>
      <dgm:spPr/>
      <dgm:t>
        <a:bodyPr/>
        <a:lstStyle/>
        <a:p>
          <a:endParaRPr lang="en-US" sz="2000"/>
        </a:p>
      </dgm:t>
    </dgm:pt>
    <dgm:pt modelId="{52894157-32E0-4D65-A1A9-78DE64261922}" type="parTrans" cxnId="{0320F2C8-9B79-4BF9-A391-7E2CA52B1D6E}">
      <dgm:prSet custT="1"/>
      <dgm:spPr/>
      <dgm:t>
        <a:bodyPr/>
        <a:lstStyle/>
        <a:p>
          <a:endParaRPr lang="en-US" sz="2000"/>
        </a:p>
      </dgm:t>
    </dgm:pt>
    <dgm:pt modelId="{D0E6BA17-D6F6-4B75-A1D1-5529DEC6299D}">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000" b="0" i="0" strike="noStrike" cap="none" spc="0" baseline="0">
              <a:solidFill>
                <a:srgbClr val="FFFFFF"/>
              </a:solidFill>
              <a:effectLst/>
              <a:latin typeface="Candara"/>
              <a:ea typeface="Candara"/>
              <a:cs typeface="Candara"/>
            </a:rPr>
            <a:t>Čitati članke</a:t>
          </a:r>
        </a:p>
      </dgm:t>
    </dgm:pt>
    <dgm:pt modelId="{AF5C8CAC-F44B-41C7-9FE6-752FC4187B93}" type="sibTrans" cxnId="{0320F2C8-9B79-4BF9-A391-7E2CA52B1D6E}">
      <dgm:prSet custT="1"/>
      <dgm:spPr/>
      <dgm:t>
        <a:bodyPr/>
        <a:lstStyle/>
        <a:p>
          <a:endParaRPr lang="en-US" sz="2000"/>
        </a:p>
      </dgm:t>
    </dgm:pt>
    <dgm:pt modelId="{8C670241-E7F6-4DB0-97D2-5D2237EE2B15}" type="parTrans" cxnId="{D5654CFD-96A7-4BDC-ABD0-24B6EA9D10CF}">
      <dgm:prSet custT="1"/>
      <dgm:spPr/>
      <dgm:t>
        <a:bodyPr/>
        <a:lstStyle/>
        <a:p>
          <a:endParaRPr lang="en-US" sz="2000"/>
        </a:p>
      </dgm:t>
    </dgm:pt>
    <dgm:pt modelId="{03FE68A3-80E6-4261-A1E9-28C948E3C59F}">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000" b="0" i="0" strike="noStrike" cap="none" spc="0" baseline="0">
              <a:solidFill>
                <a:srgbClr val="FFFFFF"/>
              </a:solidFill>
              <a:effectLst/>
              <a:latin typeface="Candara"/>
              <a:ea typeface="Candara"/>
              <a:cs typeface="Candara"/>
            </a:rPr>
            <a:t>Učlaniti se u udruženje preduzetnika</a:t>
          </a:r>
        </a:p>
      </dgm:t>
    </dgm:pt>
    <dgm:pt modelId="{52937974-790E-42BE-A787-D37D6C88B1A8}" type="sibTrans" cxnId="{D5654CFD-96A7-4BDC-ABD0-24B6EA9D10CF}">
      <dgm:prSet custT="1"/>
      <dgm:spPr/>
      <dgm:t>
        <a:bodyPr/>
        <a:lstStyle/>
        <a:p>
          <a:endParaRPr lang="en-US" sz="2000"/>
        </a:p>
      </dgm:t>
    </dgm:pt>
    <dgm:pt modelId="{A40E5E93-D664-4954-8F46-9D1060BFB93F}" type="parTrans" cxnId="{F22D8CB7-18C8-446D-8C7B-43A511B5C553}">
      <dgm:prSet custT="1"/>
      <dgm:spPr/>
      <dgm:t>
        <a:bodyPr/>
        <a:lstStyle/>
        <a:p>
          <a:endParaRPr lang="en-US" sz="2000"/>
        </a:p>
      </dgm:t>
    </dgm:pt>
    <dgm:pt modelId="{6F6B71ED-2FE0-46C2-A88A-C2E590A1F2FB}">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000" b="0" i="0" strike="noStrike" cap="none" spc="0" baseline="0">
              <a:solidFill>
                <a:srgbClr val="FFFFFF"/>
              </a:solidFill>
              <a:effectLst/>
              <a:latin typeface="Candara"/>
              <a:ea typeface="Candara"/>
              <a:cs typeface="Candara"/>
            </a:rPr>
            <a:t>Naći partnere</a:t>
          </a:r>
        </a:p>
      </dgm:t>
    </dgm:pt>
    <dgm:pt modelId="{14EB914F-AE62-4890-9296-B9B6BADF0EDA}" type="sibTrans" cxnId="{F22D8CB7-18C8-446D-8C7B-43A511B5C553}">
      <dgm:prSet custT="1"/>
      <dgm:spPr/>
      <dgm:t>
        <a:bodyPr/>
        <a:lstStyle/>
        <a:p>
          <a:endParaRPr lang="en-US" sz="2000"/>
        </a:p>
      </dgm:t>
    </dgm:pt>
    <dgm:pt modelId="{1C99E368-4CDB-4B8F-98D8-CD808BF42424}" type="sibTrans" cxnId="{4AF920B1-770A-4D8E-80A6-8B20038F6C36}">
      <dgm:prSet custT="1"/>
      <dgm:spPr/>
      <dgm:t>
        <a:bodyPr/>
        <a:lstStyle/>
        <a:p>
          <a:endParaRPr lang="en-US" sz="2000"/>
        </a:p>
      </dgm:t>
    </dgm:pt>
    <dgm:pt modelId="{92632F12-BD85-4543-BC71-E671F6FAA9B3}" type="pres">
      <dgm:prSet presAssocID="{70DBAFEA-064C-4E22-845A-B5B9728E10F6}" presName="Name0" presStyleCnt="0">
        <dgm:presLayoutVars>
          <dgm:chMax val="1"/>
          <dgm:chPref val="1"/>
          <dgm:dir/>
          <dgm:animOne val="branch"/>
          <dgm:animLvl val="lvl"/>
        </dgm:presLayoutVars>
      </dgm:prSet>
      <dgm:spPr/>
      <dgm:t>
        <a:bodyPr/>
        <a:lstStyle/>
        <a:p>
          <a:endParaRPr lang="en-US"/>
        </a:p>
      </dgm:t>
    </dgm:pt>
    <dgm:pt modelId="{6D648161-CB06-4702-9E04-A0063388CA01}" type="pres">
      <dgm:prSet presAssocID="{8658F076-4CC0-474B-B4F6-BB875FC9D6DF}" presName="Parent" presStyleLbl="node0" presStyleIdx="0" presStyleCnt="1">
        <dgm:presLayoutVars>
          <dgm:chMax val="6"/>
          <dgm:chPref val="6"/>
        </dgm:presLayoutVars>
      </dgm:prSet>
      <dgm:spPr/>
      <dgm:t>
        <a:bodyPr/>
        <a:lstStyle/>
        <a:p>
          <a:endParaRPr lang="en-US"/>
        </a:p>
      </dgm:t>
    </dgm:pt>
    <dgm:pt modelId="{E7D19C4D-7E3F-4671-8FCE-D43631E33595}" type="pres">
      <dgm:prSet presAssocID="{5E68A0EC-AB2B-4561-A2CD-872CCDF7625E}" presName="Accent1" presStyleCnt="0"/>
      <dgm:spPr/>
    </dgm:pt>
    <dgm:pt modelId="{9F047C9B-C76F-4D90-BCA9-9EFA0CE89104}" type="pres">
      <dgm:prSet presAssocID="{5E68A0EC-AB2B-4561-A2CD-872CCDF7625E}" presName="Accent" presStyleLbl="bgShp" presStyleIdx="0" presStyleCnt="6"/>
      <dgm:spPr/>
    </dgm:pt>
    <dgm:pt modelId="{A0859C1D-DC60-49D0-9FC5-6BAAFDFFA992}" type="pres">
      <dgm:prSet presAssocID="{5E68A0EC-AB2B-4561-A2CD-872CCDF7625E}" presName="Child1" presStyleLbl="node1" presStyleIdx="0" presStyleCnt="6">
        <dgm:presLayoutVars>
          <dgm:chMax val="0"/>
          <dgm:chPref val="0"/>
          <dgm:bulletEnabled val="1"/>
        </dgm:presLayoutVars>
      </dgm:prSet>
      <dgm:spPr/>
      <dgm:t>
        <a:bodyPr/>
        <a:lstStyle/>
        <a:p>
          <a:endParaRPr lang="en-US"/>
        </a:p>
      </dgm:t>
    </dgm:pt>
    <dgm:pt modelId="{5FB79F21-E64C-491C-8997-CF06B878A9B5}" type="pres">
      <dgm:prSet presAssocID="{FA28BE4A-68A6-4449-B0D7-7C8D3BB2E7DC}" presName="Accent2" presStyleCnt="0"/>
      <dgm:spPr/>
    </dgm:pt>
    <dgm:pt modelId="{AB35D8C5-7B3D-4934-A70D-B73C2484D993}" type="pres">
      <dgm:prSet presAssocID="{FA28BE4A-68A6-4449-B0D7-7C8D3BB2E7DC}" presName="Accent" presStyleLbl="bgShp" presStyleIdx="1" presStyleCnt="6"/>
      <dgm:spPr/>
    </dgm:pt>
    <dgm:pt modelId="{118FE566-B181-462A-8118-1A96ADD5A135}" type="pres">
      <dgm:prSet presAssocID="{FA28BE4A-68A6-4449-B0D7-7C8D3BB2E7DC}" presName="Child2" presStyleLbl="node1" presStyleIdx="1" presStyleCnt="6">
        <dgm:presLayoutVars>
          <dgm:chMax val="0"/>
          <dgm:chPref val="0"/>
          <dgm:bulletEnabled val="1"/>
        </dgm:presLayoutVars>
      </dgm:prSet>
      <dgm:spPr/>
      <dgm:t>
        <a:bodyPr/>
        <a:lstStyle/>
        <a:p>
          <a:endParaRPr lang="en-US"/>
        </a:p>
      </dgm:t>
    </dgm:pt>
    <dgm:pt modelId="{19B83A3E-EC45-471D-990B-4BF415AE84D7}" type="pres">
      <dgm:prSet presAssocID="{C1EBEE68-B37A-4183-B9B6-9330F124BB00}" presName="Accent3" presStyleCnt="0"/>
      <dgm:spPr/>
    </dgm:pt>
    <dgm:pt modelId="{1B9335FD-BD3F-407D-A14E-97B391F7032E}" type="pres">
      <dgm:prSet presAssocID="{C1EBEE68-B37A-4183-B9B6-9330F124BB00}" presName="Accent" presStyleLbl="bgShp" presStyleIdx="2" presStyleCnt="6"/>
      <dgm:spPr/>
    </dgm:pt>
    <dgm:pt modelId="{47DCF23F-1241-49C0-B6F0-80CC9F711C48}" type="pres">
      <dgm:prSet presAssocID="{C1EBEE68-B37A-4183-B9B6-9330F124BB00}" presName="Child3" presStyleLbl="node1" presStyleIdx="2" presStyleCnt="6">
        <dgm:presLayoutVars>
          <dgm:chMax val="0"/>
          <dgm:chPref val="0"/>
          <dgm:bulletEnabled val="1"/>
        </dgm:presLayoutVars>
      </dgm:prSet>
      <dgm:spPr/>
      <dgm:t>
        <a:bodyPr/>
        <a:lstStyle/>
        <a:p>
          <a:endParaRPr lang="en-US"/>
        </a:p>
      </dgm:t>
    </dgm:pt>
    <dgm:pt modelId="{6B02FFC4-68C1-4C42-8781-F016FAFFC350}" type="pres">
      <dgm:prSet presAssocID="{D0E6BA17-D6F6-4B75-A1D1-5529DEC6299D}" presName="Accent4" presStyleCnt="0"/>
      <dgm:spPr/>
    </dgm:pt>
    <dgm:pt modelId="{E46555F7-F19B-4033-90EF-E4FAC19F9B65}" type="pres">
      <dgm:prSet presAssocID="{D0E6BA17-D6F6-4B75-A1D1-5529DEC6299D}" presName="Accent" presStyleLbl="bgShp" presStyleIdx="3" presStyleCnt="6"/>
      <dgm:spPr/>
    </dgm:pt>
    <dgm:pt modelId="{C785E8BA-6A5B-403C-8D05-6F338823E9D1}" type="pres">
      <dgm:prSet presAssocID="{D0E6BA17-D6F6-4B75-A1D1-5529DEC6299D}" presName="Child4" presStyleLbl="node1" presStyleIdx="3" presStyleCnt="6">
        <dgm:presLayoutVars>
          <dgm:chMax val="0"/>
          <dgm:chPref val="0"/>
          <dgm:bulletEnabled val="1"/>
        </dgm:presLayoutVars>
      </dgm:prSet>
      <dgm:spPr/>
      <dgm:t>
        <a:bodyPr/>
        <a:lstStyle/>
        <a:p>
          <a:endParaRPr lang="en-US"/>
        </a:p>
      </dgm:t>
    </dgm:pt>
    <dgm:pt modelId="{2D6DEEE9-CB96-42CD-B5E6-DF2CF267A31E}" type="pres">
      <dgm:prSet presAssocID="{03FE68A3-80E6-4261-A1E9-28C948E3C59F}" presName="Accent5" presStyleCnt="0"/>
      <dgm:spPr/>
    </dgm:pt>
    <dgm:pt modelId="{50D00F3B-7231-4989-8F4A-62F6A5E4CC43}" type="pres">
      <dgm:prSet presAssocID="{03FE68A3-80E6-4261-A1E9-28C948E3C59F}" presName="Accent" presStyleLbl="bgShp" presStyleIdx="4" presStyleCnt="6"/>
      <dgm:spPr/>
    </dgm:pt>
    <dgm:pt modelId="{224B88B4-D2EE-4F63-AEF8-C3A463BC43BE}" type="pres">
      <dgm:prSet presAssocID="{03FE68A3-80E6-4261-A1E9-28C948E3C59F}" presName="Child5" presStyleLbl="node1" presStyleIdx="4" presStyleCnt="6">
        <dgm:presLayoutVars>
          <dgm:chMax val="0"/>
          <dgm:chPref val="0"/>
          <dgm:bulletEnabled val="1"/>
        </dgm:presLayoutVars>
      </dgm:prSet>
      <dgm:spPr/>
      <dgm:t>
        <a:bodyPr/>
        <a:lstStyle/>
        <a:p>
          <a:endParaRPr lang="en-US"/>
        </a:p>
      </dgm:t>
    </dgm:pt>
    <dgm:pt modelId="{F4DDE3B5-C2F4-424E-91B0-8F0A8AEE0B85}" type="pres">
      <dgm:prSet presAssocID="{6F6B71ED-2FE0-46C2-A88A-C2E590A1F2FB}" presName="Accent6" presStyleCnt="0"/>
      <dgm:spPr/>
    </dgm:pt>
    <dgm:pt modelId="{80A39904-3A9D-4C28-B5DF-B1CB61808811}" type="pres">
      <dgm:prSet presAssocID="{6F6B71ED-2FE0-46C2-A88A-C2E590A1F2FB}" presName="Accent" presStyleLbl="bgShp" presStyleIdx="5" presStyleCnt="6"/>
      <dgm:spPr/>
    </dgm:pt>
    <dgm:pt modelId="{D705F5BE-7215-40BD-83B2-720CB9238650}" type="pres">
      <dgm:prSet presAssocID="{6F6B71ED-2FE0-46C2-A88A-C2E590A1F2FB}" presName="Child6" presStyleLbl="node1" presStyleIdx="5" presStyleCnt="6">
        <dgm:presLayoutVars>
          <dgm:chMax val="0"/>
          <dgm:chPref val="0"/>
          <dgm:bulletEnabled val="1"/>
        </dgm:presLayoutVars>
      </dgm:prSet>
      <dgm:spPr/>
      <dgm:t>
        <a:bodyPr/>
        <a:lstStyle/>
        <a:p>
          <a:endParaRPr lang="en-US"/>
        </a:p>
      </dgm:t>
    </dgm:pt>
  </dgm:ptLst>
  <dgm:cxnLst>
    <dgm:cxn modelId="{4AF920B1-770A-4D8E-80A6-8B20038F6C36}" srcId="{70DBAFEA-064C-4E22-845A-B5B9728E10F6}" destId="{8658F076-4CC0-474B-B4F6-BB875FC9D6DF}" srcOrd="0" destOrd="0" parTransId="{EACD6505-E8D7-4B47-A5BC-EB95328D29C3}" sibTransId="{1C99E368-4CDB-4B8F-98D8-CD808BF42424}"/>
    <dgm:cxn modelId="{D5654CFD-96A7-4BDC-ABD0-24B6EA9D10CF}" srcId="{8658F076-4CC0-474B-B4F6-BB875FC9D6DF}" destId="{03FE68A3-80E6-4261-A1E9-28C948E3C59F}" srcOrd="4" destOrd="0" parTransId="{8C670241-E7F6-4DB0-97D2-5D2237EE2B15}" sibTransId="{52937974-790E-42BE-A787-D37D6C88B1A8}"/>
    <dgm:cxn modelId="{B608C973-0C74-492B-A776-06F30B2AC722}" type="presOf" srcId="{03FE68A3-80E6-4261-A1E9-28C948E3C59F}" destId="{224B88B4-D2EE-4F63-AEF8-C3A463BC43BE}" srcOrd="0" destOrd="0" presId="urn:microsoft.com/office/officeart/2011/layout/HexagonRadial"/>
    <dgm:cxn modelId="{E5569AAF-042B-4803-BE85-5C37A5DB6BD3}" srcId="{8658F076-4CC0-474B-B4F6-BB875FC9D6DF}" destId="{5E68A0EC-AB2B-4561-A2CD-872CCDF7625E}" srcOrd="0" destOrd="0" parTransId="{838F3AB1-8520-45D9-BEA1-6B36BC24A4A4}" sibTransId="{C2904773-05DA-4564-AEBC-CFB2678D78BD}"/>
    <dgm:cxn modelId="{203478AF-34ED-4D3B-BC38-D50D324AFAB5}" type="presOf" srcId="{5E68A0EC-AB2B-4561-A2CD-872CCDF7625E}" destId="{A0859C1D-DC60-49D0-9FC5-6BAAFDFFA992}" srcOrd="0" destOrd="0" presId="urn:microsoft.com/office/officeart/2011/layout/HexagonRadial"/>
    <dgm:cxn modelId="{A4FA6B46-BE02-45CE-BB93-AE6F82D1CCF0}" type="presOf" srcId="{D0E6BA17-D6F6-4B75-A1D1-5529DEC6299D}" destId="{C785E8BA-6A5B-403C-8D05-6F338823E9D1}" srcOrd="0" destOrd="0" presId="urn:microsoft.com/office/officeart/2011/layout/HexagonRadial"/>
    <dgm:cxn modelId="{98C19F5B-A25E-468F-BF12-AA720574C48C}" type="presOf" srcId="{C1EBEE68-B37A-4183-B9B6-9330F124BB00}" destId="{47DCF23F-1241-49C0-B6F0-80CC9F711C48}" srcOrd="0" destOrd="0" presId="urn:microsoft.com/office/officeart/2011/layout/HexagonRadial"/>
    <dgm:cxn modelId="{F6D9A9A9-E786-45A5-B4B9-E70536E72814}" type="presOf" srcId="{FA28BE4A-68A6-4449-B0D7-7C8D3BB2E7DC}" destId="{118FE566-B181-462A-8118-1A96ADD5A135}" srcOrd="0" destOrd="0" presId="urn:microsoft.com/office/officeart/2011/layout/HexagonRadial"/>
    <dgm:cxn modelId="{2D2AE096-D3D5-481C-9938-531333A6166E}" type="presOf" srcId="{70DBAFEA-064C-4E22-845A-B5B9728E10F6}" destId="{92632F12-BD85-4543-BC71-E671F6FAA9B3}" srcOrd="0" destOrd="0" presId="urn:microsoft.com/office/officeart/2011/layout/HexagonRadial"/>
    <dgm:cxn modelId="{410AF4BA-F93B-426A-B696-EB5868D6A272}" srcId="{8658F076-4CC0-474B-B4F6-BB875FC9D6DF}" destId="{C1EBEE68-B37A-4183-B9B6-9330F124BB00}" srcOrd="2" destOrd="0" parTransId="{6E4447A8-03D6-46A5-A74E-CF698FD7B1F2}" sibTransId="{8CAA8FB7-25B0-47C2-9CBE-2B0507B920A5}"/>
    <dgm:cxn modelId="{0320F2C8-9B79-4BF9-A391-7E2CA52B1D6E}" srcId="{8658F076-4CC0-474B-B4F6-BB875FC9D6DF}" destId="{D0E6BA17-D6F6-4B75-A1D1-5529DEC6299D}" srcOrd="3" destOrd="0" parTransId="{52894157-32E0-4D65-A1A9-78DE64261922}" sibTransId="{AF5C8CAC-F44B-41C7-9FE6-752FC4187B93}"/>
    <dgm:cxn modelId="{E959EB25-8882-412F-AD6E-B526A3353AE8}" srcId="{8658F076-4CC0-474B-B4F6-BB875FC9D6DF}" destId="{FA28BE4A-68A6-4449-B0D7-7C8D3BB2E7DC}" srcOrd="1" destOrd="0" parTransId="{502EC575-43E8-4465-8F97-C455AEE98F44}" sibTransId="{CC0C0EA8-38B8-4037-8B02-F7C65F5702CA}"/>
    <dgm:cxn modelId="{6E1F3883-E21F-4390-9650-F08084A6F7F9}" type="presOf" srcId="{8658F076-4CC0-474B-B4F6-BB875FC9D6DF}" destId="{6D648161-CB06-4702-9E04-A0063388CA01}" srcOrd="0" destOrd="0" presId="urn:microsoft.com/office/officeart/2011/layout/HexagonRadial"/>
    <dgm:cxn modelId="{5DB15D82-82A5-4996-8D52-AD986EE71F1E}" type="presOf" srcId="{6F6B71ED-2FE0-46C2-A88A-C2E590A1F2FB}" destId="{D705F5BE-7215-40BD-83B2-720CB9238650}" srcOrd="0" destOrd="0" presId="urn:microsoft.com/office/officeart/2011/layout/HexagonRadial"/>
    <dgm:cxn modelId="{F22D8CB7-18C8-446D-8C7B-43A511B5C553}" srcId="{8658F076-4CC0-474B-B4F6-BB875FC9D6DF}" destId="{6F6B71ED-2FE0-46C2-A88A-C2E590A1F2FB}" srcOrd="5" destOrd="0" parTransId="{A40E5E93-D664-4954-8F46-9D1060BFB93F}" sibTransId="{14EB914F-AE62-4890-9296-B9B6BADF0EDA}"/>
    <dgm:cxn modelId="{01860B49-472A-4F57-AAFA-DB576919CA3F}" type="presParOf" srcId="{92632F12-BD85-4543-BC71-E671F6FAA9B3}" destId="{6D648161-CB06-4702-9E04-A0063388CA01}" srcOrd="0" destOrd="0" presId="urn:microsoft.com/office/officeart/2011/layout/HexagonRadial"/>
    <dgm:cxn modelId="{45DC499C-62A5-445F-85F7-7DEDAEF7B687}" type="presParOf" srcId="{92632F12-BD85-4543-BC71-E671F6FAA9B3}" destId="{E7D19C4D-7E3F-4671-8FCE-D43631E33595}" srcOrd="1" destOrd="0" presId="urn:microsoft.com/office/officeart/2011/layout/HexagonRadial"/>
    <dgm:cxn modelId="{269C8865-A88E-4242-89E2-4B5BA0E447ED}" type="presParOf" srcId="{E7D19C4D-7E3F-4671-8FCE-D43631E33595}" destId="{9F047C9B-C76F-4D90-BCA9-9EFA0CE89104}" srcOrd="0" destOrd="0" presId="urn:microsoft.com/office/officeart/2011/layout/HexagonRadial"/>
    <dgm:cxn modelId="{59581A5C-64E7-449F-B844-CB4A667C9899}" type="presParOf" srcId="{92632F12-BD85-4543-BC71-E671F6FAA9B3}" destId="{A0859C1D-DC60-49D0-9FC5-6BAAFDFFA992}" srcOrd="2" destOrd="0" presId="urn:microsoft.com/office/officeart/2011/layout/HexagonRadial"/>
    <dgm:cxn modelId="{9D31D58C-74B5-4053-9E53-D935023DFDBB}" type="presParOf" srcId="{92632F12-BD85-4543-BC71-E671F6FAA9B3}" destId="{5FB79F21-E64C-491C-8997-CF06B878A9B5}" srcOrd="3" destOrd="0" presId="urn:microsoft.com/office/officeart/2011/layout/HexagonRadial"/>
    <dgm:cxn modelId="{3C63D8CE-99A0-40FC-8EB4-687229646F39}" type="presParOf" srcId="{5FB79F21-E64C-491C-8997-CF06B878A9B5}" destId="{AB35D8C5-7B3D-4934-A70D-B73C2484D993}" srcOrd="0" destOrd="0" presId="urn:microsoft.com/office/officeart/2011/layout/HexagonRadial"/>
    <dgm:cxn modelId="{E8A8AC7E-7B98-4800-BCD6-A1CFAE7A904D}" type="presParOf" srcId="{92632F12-BD85-4543-BC71-E671F6FAA9B3}" destId="{118FE566-B181-462A-8118-1A96ADD5A135}" srcOrd="4" destOrd="0" presId="urn:microsoft.com/office/officeart/2011/layout/HexagonRadial"/>
    <dgm:cxn modelId="{1EB48D32-2AF2-48E4-AFA0-B4EA656027ED}" type="presParOf" srcId="{92632F12-BD85-4543-BC71-E671F6FAA9B3}" destId="{19B83A3E-EC45-471D-990B-4BF415AE84D7}" srcOrd="5" destOrd="0" presId="urn:microsoft.com/office/officeart/2011/layout/HexagonRadial"/>
    <dgm:cxn modelId="{51A1753A-2C76-4EFC-8671-A1B8A8ACEAF6}" type="presParOf" srcId="{19B83A3E-EC45-471D-990B-4BF415AE84D7}" destId="{1B9335FD-BD3F-407D-A14E-97B391F7032E}" srcOrd="0" destOrd="0" presId="urn:microsoft.com/office/officeart/2011/layout/HexagonRadial"/>
    <dgm:cxn modelId="{8680A189-3D2E-44AC-9D43-A3B14B6A71B4}" type="presParOf" srcId="{92632F12-BD85-4543-BC71-E671F6FAA9B3}" destId="{47DCF23F-1241-49C0-B6F0-80CC9F711C48}" srcOrd="6" destOrd="0" presId="urn:microsoft.com/office/officeart/2011/layout/HexagonRadial"/>
    <dgm:cxn modelId="{2EB15D05-7CAA-44CA-8C11-53A396300D87}" type="presParOf" srcId="{92632F12-BD85-4543-BC71-E671F6FAA9B3}" destId="{6B02FFC4-68C1-4C42-8781-F016FAFFC350}" srcOrd="7" destOrd="0" presId="urn:microsoft.com/office/officeart/2011/layout/HexagonRadial"/>
    <dgm:cxn modelId="{A5306B69-CAF6-4C8A-86AC-0DF8769849F0}" type="presParOf" srcId="{6B02FFC4-68C1-4C42-8781-F016FAFFC350}" destId="{E46555F7-F19B-4033-90EF-E4FAC19F9B65}" srcOrd="0" destOrd="0" presId="urn:microsoft.com/office/officeart/2011/layout/HexagonRadial"/>
    <dgm:cxn modelId="{67FFC79B-6B87-4521-8DC5-BE2DF650DD8B}" type="presParOf" srcId="{92632F12-BD85-4543-BC71-E671F6FAA9B3}" destId="{C785E8BA-6A5B-403C-8D05-6F338823E9D1}" srcOrd="8" destOrd="0" presId="urn:microsoft.com/office/officeart/2011/layout/HexagonRadial"/>
    <dgm:cxn modelId="{C79383BE-6903-4776-97AF-CA1207259979}" type="presParOf" srcId="{92632F12-BD85-4543-BC71-E671F6FAA9B3}" destId="{2D6DEEE9-CB96-42CD-B5E6-DF2CF267A31E}" srcOrd="9" destOrd="0" presId="urn:microsoft.com/office/officeart/2011/layout/HexagonRadial"/>
    <dgm:cxn modelId="{4671916A-E2AA-4BF9-A6A6-5F4533BFDDEA}" type="presParOf" srcId="{2D6DEEE9-CB96-42CD-B5E6-DF2CF267A31E}" destId="{50D00F3B-7231-4989-8F4A-62F6A5E4CC43}" srcOrd="0" destOrd="0" presId="urn:microsoft.com/office/officeart/2011/layout/HexagonRadial"/>
    <dgm:cxn modelId="{4D852110-5B17-4595-A7B0-C6DBBE0B17A5}" type="presParOf" srcId="{92632F12-BD85-4543-BC71-E671F6FAA9B3}" destId="{224B88B4-D2EE-4F63-AEF8-C3A463BC43BE}" srcOrd="10" destOrd="0" presId="urn:microsoft.com/office/officeart/2011/layout/HexagonRadial"/>
    <dgm:cxn modelId="{0220FFE9-30F4-4954-BED3-5C233E807122}" type="presParOf" srcId="{92632F12-BD85-4543-BC71-E671F6FAA9B3}" destId="{F4DDE3B5-C2F4-424E-91B0-8F0A8AEE0B85}" srcOrd="11" destOrd="0" presId="urn:microsoft.com/office/officeart/2011/layout/HexagonRadial"/>
    <dgm:cxn modelId="{B584A6ED-20A2-483C-8D10-4E985F00F4F3}" type="presParOf" srcId="{F4DDE3B5-C2F4-424E-91B0-8F0A8AEE0B85}" destId="{80A39904-3A9D-4C28-B5DF-B1CB61808811}" srcOrd="0" destOrd="0" presId="urn:microsoft.com/office/officeart/2011/layout/HexagonRadial"/>
    <dgm:cxn modelId="{8F9B511E-B312-4C8E-847A-867E12B0A7A8}" type="presParOf" srcId="{92632F12-BD85-4543-BC71-E671F6FAA9B3}" destId="{D705F5BE-7215-40BD-83B2-720CB923865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D8D9B7-05AA-4647-AAC3-A64ABEBA0A0A}" type="doc">
      <dgm:prSet loTypeId="urn:microsoft.com/office/officeart/2005/8/layout/radial5" loCatId="relationship" qsTypeId="urn:microsoft.com/office/officeart/2005/8/quickstyle/simple1" qsCatId="simple" csTypeId="urn:microsoft.com/office/officeart/2005/8/colors/accent0_3" csCatId="mainScheme" phldr="1"/>
      <dgm:spPr/>
      <dgm:t>
        <a:bodyPr/>
        <a:lstStyle/>
        <a:p>
          <a:endParaRPr lang="en-US"/>
        </a:p>
      </dgm:t>
    </dgm:pt>
    <dgm:pt modelId="{9290B0C7-F04C-45F4-B81C-19BC055A97B4}" type="parTrans" cxnId="{C6751832-57E3-497D-890B-92E8C66B5146}">
      <dgm:prSet/>
      <dgm:spPr/>
      <dgm:t>
        <a:bodyPr/>
        <a:lstStyle/>
        <a:p>
          <a:endParaRPr lang="en-US"/>
        </a:p>
      </dgm:t>
    </dgm:pt>
    <dgm:pt modelId="{F89622ED-96C9-4479-97DE-35B543E4E3B4}">
      <dgm:prSet phldrT="[Text]" custT="1"/>
      <dgm:spPr>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1800" b="1" i="0" strike="noStrike" cap="none" spc="0" baseline="0" dirty="0">
              <a:solidFill>
                <a:srgbClr val="FFFFFF"/>
              </a:solidFill>
              <a:effectLst/>
              <a:latin typeface="Candara"/>
              <a:ea typeface="Candara"/>
              <a:cs typeface="Candara"/>
            </a:rPr>
            <a:t>Poslovna ideja</a:t>
          </a:r>
        </a:p>
      </dgm:t>
    </dgm:pt>
    <dgm:pt modelId="{AF67E769-9FFD-41F9-AEA2-38EE9539EB72}" type="parTrans" cxnId="{B9A0F4E1-C691-4AC6-BF84-F94620FA5461}">
      <dgm:prSet/>
      <dgm:spPr/>
      <dgm:t>
        <a:bodyPr/>
        <a:lstStyle/>
        <a:p>
          <a:endParaRPr lang="en-US"/>
        </a:p>
      </dgm:t>
    </dgm:pt>
    <dgm:pt modelId="{D9419177-E44F-4AC8-A32A-5D3D575566BF}">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400" b="0" i="0" strike="noStrike" cap="none" spc="0" baseline="0">
              <a:solidFill>
                <a:srgbClr val="FFFFFF"/>
              </a:solidFill>
              <a:effectLst/>
              <a:latin typeface="Candara"/>
              <a:ea typeface="Candara"/>
              <a:cs typeface="Candara"/>
            </a:rPr>
            <a:t>Koja potreba?</a:t>
          </a:r>
        </a:p>
      </dgm:t>
    </dgm:pt>
    <dgm:pt modelId="{00ADEC02-F7AC-4053-930F-3C1EEC2C3844}" type="sibTrans" cxnId="{B9A0F4E1-C691-4AC6-BF84-F94620FA5461}">
      <dgm:prSet/>
      <dgm:spPr/>
      <dgm:t>
        <a:bodyPr/>
        <a:lstStyle/>
        <a:p>
          <a:endParaRPr lang="en-US"/>
        </a:p>
      </dgm:t>
    </dgm:pt>
    <dgm:pt modelId="{FEBD31E8-ED53-4397-938F-80CE7DEDC3EA}" type="parTrans" cxnId="{594E81D5-8326-460E-B759-B186B2529D79}">
      <dgm:prSet/>
      <dgm:spPr/>
      <dgm:t>
        <a:bodyPr/>
        <a:lstStyle/>
        <a:p>
          <a:endParaRPr lang="en-US"/>
        </a:p>
      </dgm:t>
    </dgm:pt>
    <dgm:pt modelId="{7756A7EE-A8FA-4A50-BDE3-FEF534157190}">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400" b="0" i="0" strike="noStrike" cap="none" spc="0" baseline="0">
              <a:solidFill>
                <a:srgbClr val="FFFFFF"/>
              </a:solidFill>
              <a:effectLst/>
              <a:latin typeface="Candara"/>
              <a:ea typeface="Candara"/>
              <a:cs typeface="Candara"/>
            </a:rPr>
            <a:t>Koji proizvod?</a:t>
          </a:r>
        </a:p>
      </dgm:t>
    </dgm:pt>
    <dgm:pt modelId="{B434B8F4-4C9A-47A4-A00D-F4C7ED2BFF43}" type="sibTrans" cxnId="{594E81D5-8326-460E-B759-B186B2529D79}">
      <dgm:prSet/>
      <dgm:spPr/>
      <dgm:t>
        <a:bodyPr/>
        <a:lstStyle/>
        <a:p>
          <a:endParaRPr lang="en-US"/>
        </a:p>
      </dgm:t>
    </dgm:pt>
    <dgm:pt modelId="{D1683077-2F70-4E54-AF9C-A8FCAEE317D3}" type="parTrans" cxnId="{FE69994F-FFD7-4F43-94FB-36534F2C9407}">
      <dgm:prSet/>
      <dgm:spPr/>
      <dgm:t>
        <a:bodyPr/>
        <a:lstStyle/>
        <a:p>
          <a:endParaRPr lang="en-US"/>
        </a:p>
      </dgm:t>
    </dgm:pt>
    <dgm:pt modelId="{06996C8A-D87A-4CA5-A97A-C9CFA4F3FCFF}">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200" b="0" i="0" strike="noStrike" cap="none" spc="0" baseline="0" dirty="0">
              <a:solidFill>
                <a:srgbClr val="FFFFFF"/>
              </a:solidFill>
              <a:effectLst/>
              <a:latin typeface="Candara"/>
              <a:ea typeface="Candara"/>
              <a:cs typeface="Candara"/>
            </a:rPr>
            <a:t>Kome prodavati?</a:t>
          </a:r>
        </a:p>
      </dgm:t>
    </dgm:pt>
    <dgm:pt modelId="{2C936D5A-0615-49F3-B3BA-D2FFFEDBCF98}" type="sibTrans" cxnId="{FE69994F-FFD7-4F43-94FB-36534F2C9407}">
      <dgm:prSet/>
      <dgm:spPr/>
      <dgm:t>
        <a:bodyPr/>
        <a:lstStyle/>
        <a:p>
          <a:endParaRPr lang="en-US"/>
        </a:p>
      </dgm:t>
    </dgm:pt>
    <dgm:pt modelId="{6B2282EF-4954-406C-BA28-649CCB323F39}" type="parTrans" cxnId="{4F07A242-651E-4431-AA1B-D846930DEE31}">
      <dgm:prSet/>
      <dgm:spPr/>
      <dgm:t>
        <a:bodyPr/>
        <a:lstStyle/>
        <a:p>
          <a:endParaRPr lang="en-US"/>
        </a:p>
      </dgm:t>
    </dgm:pt>
    <dgm:pt modelId="{7387CEA6-4981-4EF7-B4C5-A6D138019747}">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200" b="0" i="0" strike="noStrike" cap="none" spc="0" baseline="0" dirty="0">
              <a:solidFill>
                <a:srgbClr val="FFFFFF"/>
              </a:solidFill>
              <a:effectLst/>
              <a:latin typeface="Candara"/>
              <a:ea typeface="Candara"/>
              <a:cs typeface="Candara"/>
            </a:rPr>
            <a:t>Kako prodavati?</a:t>
          </a:r>
        </a:p>
      </dgm:t>
    </dgm:pt>
    <dgm:pt modelId="{43E9842B-75C9-479D-9CB2-984554AE6DA4}" type="sibTrans" cxnId="{4F07A242-651E-4431-AA1B-D846930DEE31}">
      <dgm:prSet/>
      <dgm:spPr/>
      <dgm:t>
        <a:bodyPr/>
        <a:lstStyle/>
        <a:p>
          <a:endParaRPr lang="en-US"/>
        </a:p>
      </dgm:t>
    </dgm:pt>
    <dgm:pt modelId="{9FBF98D9-946B-4CAC-AA41-88BF2BD730B9}" type="parTrans" cxnId="{6DF05CA2-B800-4CF0-AE1A-565830D2231D}">
      <dgm:prSet/>
      <dgm:spPr/>
      <dgm:t>
        <a:bodyPr/>
        <a:lstStyle/>
        <a:p>
          <a:endParaRPr lang="en-US"/>
        </a:p>
      </dgm:t>
    </dgm:pt>
    <dgm:pt modelId="{2602CEA8-F77B-4AA5-A9CC-92329BECCB4C}">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dgm:spPr>
      <dgm:t>
        <a:bodyPr/>
        <a:lstStyle/>
        <a:p>
          <a:r>
            <a:rPr lang="x-none" sz="2400" b="0" i="0" strike="noStrike" cap="none" spc="0" baseline="0">
              <a:solidFill>
                <a:srgbClr val="FFFFFF"/>
              </a:solidFill>
              <a:effectLst/>
              <a:latin typeface="Candara"/>
              <a:ea typeface="Candara"/>
              <a:cs typeface="Candara"/>
            </a:rPr>
            <a:t>Uticaj na životnu sredinu?</a:t>
          </a:r>
        </a:p>
      </dgm:t>
    </dgm:pt>
    <dgm:pt modelId="{2C31B10B-63EF-411F-A3A4-073969D3ED61}" type="sibTrans" cxnId="{6DF05CA2-B800-4CF0-AE1A-565830D2231D}">
      <dgm:prSet/>
      <dgm:spPr/>
      <dgm:t>
        <a:bodyPr/>
        <a:lstStyle/>
        <a:p>
          <a:endParaRPr lang="en-US"/>
        </a:p>
      </dgm:t>
    </dgm:pt>
    <dgm:pt modelId="{D96712B9-D1B8-4DD2-8212-A3A9A20C127E}" type="sibTrans" cxnId="{C6751832-57E3-497D-890B-92E8C66B5146}">
      <dgm:prSet/>
      <dgm:spPr/>
      <dgm:t>
        <a:bodyPr/>
        <a:lstStyle/>
        <a:p>
          <a:endParaRPr lang="en-US"/>
        </a:p>
      </dgm:t>
    </dgm:pt>
    <dgm:pt modelId="{21BAD841-8E85-49E6-B313-71C5BE3E49F1}" type="pres">
      <dgm:prSet presAssocID="{95D8D9B7-05AA-4647-AAC3-A64ABEBA0A0A}" presName="Name0" presStyleCnt="0">
        <dgm:presLayoutVars>
          <dgm:chMax val="1"/>
          <dgm:dir/>
          <dgm:animLvl val="ctr"/>
          <dgm:resizeHandles val="exact"/>
        </dgm:presLayoutVars>
      </dgm:prSet>
      <dgm:spPr/>
      <dgm:t>
        <a:bodyPr/>
        <a:lstStyle/>
        <a:p>
          <a:endParaRPr lang="en-US"/>
        </a:p>
      </dgm:t>
    </dgm:pt>
    <dgm:pt modelId="{98A51A66-FBC3-48DB-9FCA-FF9C0D5C4E04}" type="pres">
      <dgm:prSet presAssocID="{F89622ED-96C9-4479-97DE-35B543E4E3B4}" presName="centerShape" presStyleLbl="node0" presStyleIdx="0" presStyleCnt="1"/>
      <dgm:spPr/>
      <dgm:t>
        <a:bodyPr/>
        <a:lstStyle/>
        <a:p>
          <a:endParaRPr lang="en-US"/>
        </a:p>
      </dgm:t>
    </dgm:pt>
    <dgm:pt modelId="{94B66D6D-B7E1-4FE8-9BB9-73086872E013}" type="pres">
      <dgm:prSet presAssocID="{AF67E769-9FFD-41F9-AEA2-38EE9539EB72}" presName="parTrans" presStyleLbl="sibTrans2D1" presStyleIdx="0" presStyleCnt="5"/>
      <dgm:spPr/>
      <dgm:t>
        <a:bodyPr/>
        <a:lstStyle/>
        <a:p>
          <a:endParaRPr lang="en-US"/>
        </a:p>
      </dgm:t>
    </dgm:pt>
    <dgm:pt modelId="{C90C3FDB-FD2C-4313-A6AC-AD2C6CD33C10}" type="pres">
      <dgm:prSet presAssocID="{AF67E769-9FFD-41F9-AEA2-38EE9539EB72}" presName="connectorText" presStyleLbl="sibTrans2D1" presStyleIdx="0" presStyleCnt="5"/>
      <dgm:spPr/>
      <dgm:t>
        <a:bodyPr/>
        <a:lstStyle/>
        <a:p>
          <a:endParaRPr lang="en-US"/>
        </a:p>
      </dgm:t>
    </dgm:pt>
    <dgm:pt modelId="{751F319B-F4C3-4C67-9F9A-26B5CE9A0296}" type="pres">
      <dgm:prSet presAssocID="{D9419177-E44F-4AC8-A32A-5D3D575566BF}" presName="node" presStyleLbl="node1" presStyleIdx="0" presStyleCnt="5" custScaleX="128801" custScaleY="122905">
        <dgm:presLayoutVars>
          <dgm:bulletEnabled val="1"/>
        </dgm:presLayoutVars>
      </dgm:prSet>
      <dgm:spPr/>
      <dgm:t>
        <a:bodyPr/>
        <a:lstStyle/>
        <a:p>
          <a:endParaRPr lang="en-US"/>
        </a:p>
      </dgm:t>
    </dgm:pt>
    <dgm:pt modelId="{8072F169-70EC-49C9-9443-8545DE601A72}" type="pres">
      <dgm:prSet presAssocID="{FEBD31E8-ED53-4397-938F-80CE7DEDC3EA}" presName="parTrans" presStyleLbl="sibTrans2D1" presStyleIdx="1" presStyleCnt="5"/>
      <dgm:spPr/>
      <dgm:t>
        <a:bodyPr/>
        <a:lstStyle/>
        <a:p>
          <a:endParaRPr lang="en-US"/>
        </a:p>
      </dgm:t>
    </dgm:pt>
    <dgm:pt modelId="{7E697C85-001C-490A-A957-AF2706FF25D2}" type="pres">
      <dgm:prSet presAssocID="{FEBD31E8-ED53-4397-938F-80CE7DEDC3EA}" presName="connectorText" presStyleLbl="sibTrans2D1" presStyleIdx="1" presStyleCnt="5"/>
      <dgm:spPr/>
      <dgm:t>
        <a:bodyPr/>
        <a:lstStyle/>
        <a:p>
          <a:endParaRPr lang="en-US"/>
        </a:p>
      </dgm:t>
    </dgm:pt>
    <dgm:pt modelId="{BA787356-262F-4906-B9B7-6AAEBB5323BE}" type="pres">
      <dgm:prSet presAssocID="{7756A7EE-A8FA-4A50-BDE3-FEF534157190}" presName="node" presStyleLbl="node1" presStyleIdx="1" presStyleCnt="5" custScaleX="128801" custScaleY="122905">
        <dgm:presLayoutVars>
          <dgm:bulletEnabled val="1"/>
        </dgm:presLayoutVars>
      </dgm:prSet>
      <dgm:spPr/>
      <dgm:t>
        <a:bodyPr/>
        <a:lstStyle/>
        <a:p>
          <a:endParaRPr lang="en-US"/>
        </a:p>
      </dgm:t>
    </dgm:pt>
    <dgm:pt modelId="{821022BC-4301-410F-AD3F-6DE375C94BD7}" type="pres">
      <dgm:prSet presAssocID="{D1683077-2F70-4E54-AF9C-A8FCAEE317D3}" presName="parTrans" presStyleLbl="sibTrans2D1" presStyleIdx="2" presStyleCnt="5"/>
      <dgm:spPr/>
      <dgm:t>
        <a:bodyPr/>
        <a:lstStyle/>
        <a:p>
          <a:endParaRPr lang="en-US"/>
        </a:p>
      </dgm:t>
    </dgm:pt>
    <dgm:pt modelId="{6573225D-D879-4BD3-99F3-B0473FF1618A}" type="pres">
      <dgm:prSet presAssocID="{D1683077-2F70-4E54-AF9C-A8FCAEE317D3}" presName="connectorText" presStyleLbl="sibTrans2D1" presStyleIdx="2" presStyleCnt="5"/>
      <dgm:spPr/>
      <dgm:t>
        <a:bodyPr/>
        <a:lstStyle/>
        <a:p>
          <a:endParaRPr lang="en-US"/>
        </a:p>
      </dgm:t>
    </dgm:pt>
    <dgm:pt modelId="{A6D96856-0D97-41D1-8272-0A1554B1CCA2}" type="pres">
      <dgm:prSet presAssocID="{06996C8A-D87A-4CA5-A97A-C9CFA4F3FCFF}" presName="node" presStyleLbl="node1" presStyleIdx="2" presStyleCnt="5" custScaleX="128801" custScaleY="122905">
        <dgm:presLayoutVars>
          <dgm:bulletEnabled val="1"/>
        </dgm:presLayoutVars>
      </dgm:prSet>
      <dgm:spPr/>
      <dgm:t>
        <a:bodyPr/>
        <a:lstStyle/>
        <a:p>
          <a:endParaRPr lang="en-US"/>
        </a:p>
      </dgm:t>
    </dgm:pt>
    <dgm:pt modelId="{3372704D-417B-456F-8A06-43BCCFC01B67}" type="pres">
      <dgm:prSet presAssocID="{6B2282EF-4954-406C-BA28-649CCB323F39}" presName="parTrans" presStyleLbl="sibTrans2D1" presStyleIdx="3" presStyleCnt="5"/>
      <dgm:spPr/>
      <dgm:t>
        <a:bodyPr/>
        <a:lstStyle/>
        <a:p>
          <a:endParaRPr lang="en-US"/>
        </a:p>
      </dgm:t>
    </dgm:pt>
    <dgm:pt modelId="{DD91D736-1871-4DE3-AB7D-20018999CB8B}" type="pres">
      <dgm:prSet presAssocID="{6B2282EF-4954-406C-BA28-649CCB323F39}" presName="connectorText" presStyleLbl="sibTrans2D1" presStyleIdx="3" presStyleCnt="5"/>
      <dgm:spPr/>
      <dgm:t>
        <a:bodyPr/>
        <a:lstStyle/>
        <a:p>
          <a:endParaRPr lang="en-US"/>
        </a:p>
      </dgm:t>
    </dgm:pt>
    <dgm:pt modelId="{BE75F927-0E85-42AA-ACC0-A211DAB5430C}" type="pres">
      <dgm:prSet presAssocID="{7387CEA6-4981-4EF7-B4C5-A6D138019747}" presName="node" presStyleLbl="node1" presStyleIdx="3" presStyleCnt="5" custScaleX="128801" custScaleY="122905">
        <dgm:presLayoutVars>
          <dgm:bulletEnabled val="1"/>
        </dgm:presLayoutVars>
      </dgm:prSet>
      <dgm:spPr/>
      <dgm:t>
        <a:bodyPr/>
        <a:lstStyle/>
        <a:p>
          <a:endParaRPr lang="en-US"/>
        </a:p>
      </dgm:t>
    </dgm:pt>
    <dgm:pt modelId="{97020FA2-AA88-4CC0-BFF7-6A9C1875AD09}" type="pres">
      <dgm:prSet presAssocID="{9FBF98D9-946B-4CAC-AA41-88BF2BD730B9}" presName="parTrans" presStyleLbl="sibTrans2D1" presStyleIdx="4" presStyleCnt="5"/>
      <dgm:spPr/>
      <dgm:t>
        <a:bodyPr/>
        <a:lstStyle/>
        <a:p>
          <a:endParaRPr lang="en-US"/>
        </a:p>
      </dgm:t>
    </dgm:pt>
    <dgm:pt modelId="{AAA689C9-D8FF-4F4B-990B-8E26211136DD}" type="pres">
      <dgm:prSet presAssocID="{9FBF98D9-946B-4CAC-AA41-88BF2BD730B9}" presName="connectorText" presStyleLbl="sibTrans2D1" presStyleIdx="4" presStyleCnt="5"/>
      <dgm:spPr/>
      <dgm:t>
        <a:bodyPr/>
        <a:lstStyle/>
        <a:p>
          <a:endParaRPr lang="en-US"/>
        </a:p>
      </dgm:t>
    </dgm:pt>
    <dgm:pt modelId="{C7DC4608-D045-4E77-B313-DD2CA660F7D0}" type="pres">
      <dgm:prSet presAssocID="{2602CEA8-F77B-4AA5-A9CC-92329BECCB4C}" presName="node" presStyleLbl="node1" presStyleIdx="4" presStyleCnt="5" custScaleX="128801" custScaleY="122905">
        <dgm:presLayoutVars>
          <dgm:bulletEnabled val="1"/>
        </dgm:presLayoutVars>
      </dgm:prSet>
      <dgm:spPr/>
      <dgm:t>
        <a:bodyPr/>
        <a:lstStyle/>
        <a:p>
          <a:endParaRPr lang="en-US"/>
        </a:p>
      </dgm:t>
    </dgm:pt>
  </dgm:ptLst>
  <dgm:cxnLst>
    <dgm:cxn modelId="{C6751832-57E3-497D-890B-92E8C66B5146}" srcId="{95D8D9B7-05AA-4647-AAC3-A64ABEBA0A0A}" destId="{F89622ED-96C9-4479-97DE-35B543E4E3B4}" srcOrd="0" destOrd="0" parTransId="{9290B0C7-F04C-45F4-B81C-19BC055A97B4}" sibTransId="{D96712B9-D1B8-4DD2-8212-A3A9A20C127E}"/>
    <dgm:cxn modelId="{137A7AAF-671D-41BE-9F5A-2C19DC8B72A8}" type="presOf" srcId="{9FBF98D9-946B-4CAC-AA41-88BF2BD730B9}" destId="{97020FA2-AA88-4CC0-BFF7-6A9C1875AD09}" srcOrd="0" destOrd="0" presId="urn:microsoft.com/office/officeart/2005/8/layout/radial5"/>
    <dgm:cxn modelId="{BDA35201-2052-4342-9843-506DE240EC1B}" type="presOf" srcId="{95D8D9B7-05AA-4647-AAC3-A64ABEBA0A0A}" destId="{21BAD841-8E85-49E6-B313-71C5BE3E49F1}" srcOrd="0" destOrd="0" presId="urn:microsoft.com/office/officeart/2005/8/layout/radial5"/>
    <dgm:cxn modelId="{0C2A5AA0-DCAD-4EC6-AB94-0919CE179268}" type="presOf" srcId="{D1683077-2F70-4E54-AF9C-A8FCAEE317D3}" destId="{6573225D-D879-4BD3-99F3-B0473FF1618A}" srcOrd="1" destOrd="0" presId="urn:microsoft.com/office/officeart/2005/8/layout/radial5"/>
    <dgm:cxn modelId="{FE69994F-FFD7-4F43-94FB-36534F2C9407}" srcId="{F89622ED-96C9-4479-97DE-35B543E4E3B4}" destId="{06996C8A-D87A-4CA5-A97A-C9CFA4F3FCFF}" srcOrd="2" destOrd="0" parTransId="{D1683077-2F70-4E54-AF9C-A8FCAEE317D3}" sibTransId="{2C936D5A-0615-49F3-B3BA-D2FFFEDBCF98}"/>
    <dgm:cxn modelId="{BC7C503E-24D7-4357-8233-F3DC75355192}" type="presOf" srcId="{7756A7EE-A8FA-4A50-BDE3-FEF534157190}" destId="{BA787356-262F-4906-B9B7-6AAEBB5323BE}" srcOrd="0" destOrd="0" presId="urn:microsoft.com/office/officeart/2005/8/layout/radial5"/>
    <dgm:cxn modelId="{2EF9FC3F-3D18-4CE3-B855-9257499D556D}" type="presOf" srcId="{AF67E769-9FFD-41F9-AEA2-38EE9539EB72}" destId="{C90C3FDB-FD2C-4313-A6AC-AD2C6CD33C10}" srcOrd="1" destOrd="0" presId="urn:microsoft.com/office/officeart/2005/8/layout/radial5"/>
    <dgm:cxn modelId="{B9A0F4E1-C691-4AC6-BF84-F94620FA5461}" srcId="{F89622ED-96C9-4479-97DE-35B543E4E3B4}" destId="{D9419177-E44F-4AC8-A32A-5D3D575566BF}" srcOrd="0" destOrd="0" parTransId="{AF67E769-9FFD-41F9-AEA2-38EE9539EB72}" sibTransId="{00ADEC02-F7AC-4053-930F-3C1EEC2C3844}"/>
    <dgm:cxn modelId="{4E2D027F-C96F-4C8B-854E-23C1DAEBABC9}" type="presOf" srcId="{AF67E769-9FFD-41F9-AEA2-38EE9539EB72}" destId="{94B66D6D-B7E1-4FE8-9BB9-73086872E013}" srcOrd="0" destOrd="0" presId="urn:microsoft.com/office/officeart/2005/8/layout/radial5"/>
    <dgm:cxn modelId="{6DF05CA2-B800-4CF0-AE1A-565830D2231D}" srcId="{F89622ED-96C9-4479-97DE-35B543E4E3B4}" destId="{2602CEA8-F77B-4AA5-A9CC-92329BECCB4C}" srcOrd="4" destOrd="0" parTransId="{9FBF98D9-946B-4CAC-AA41-88BF2BD730B9}" sibTransId="{2C31B10B-63EF-411F-A3A4-073969D3ED61}"/>
    <dgm:cxn modelId="{003D9320-C32F-422D-A536-58FE8BFD0CC3}" type="presOf" srcId="{D1683077-2F70-4E54-AF9C-A8FCAEE317D3}" destId="{821022BC-4301-410F-AD3F-6DE375C94BD7}" srcOrd="0" destOrd="0" presId="urn:microsoft.com/office/officeart/2005/8/layout/radial5"/>
    <dgm:cxn modelId="{79A0B673-5867-48E9-83C5-D9F05A88A7EA}" type="presOf" srcId="{FEBD31E8-ED53-4397-938F-80CE7DEDC3EA}" destId="{8072F169-70EC-49C9-9443-8545DE601A72}" srcOrd="0" destOrd="0" presId="urn:microsoft.com/office/officeart/2005/8/layout/radial5"/>
    <dgm:cxn modelId="{CDB160A1-B671-48C1-B237-04E6A1450A8F}" type="presOf" srcId="{06996C8A-D87A-4CA5-A97A-C9CFA4F3FCFF}" destId="{A6D96856-0D97-41D1-8272-0A1554B1CCA2}" srcOrd="0" destOrd="0" presId="urn:microsoft.com/office/officeart/2005/8/layout/radial5"/>
    <dgm:cxn modelId="{594E81D5-8326-460E-B759-B186B2529D79}" srcId="{F89622ED-96C9-4479-97DE-35B543E4E3B4}" destId="{7756A7EE-A8FA-4A50-BDE3-FEF534157190}" srcOrd="1" destOrd="0" parTransId="{FEBD31E8-ED53-4397-938F-80CE7DEDC3EA}" sibTransId="{B434B8F4-4C9A-47A4-A00D-F4C7ED2BFF43}"/>
    <dgm:cxn modelId="{A62DAAE2-D5F2-4148-91DD-DDB1503AC9F9}" type="presOf" srcId="{D9419177-E44F-4AC8-A32A-5D3D575566BF}" destId="{751F319B-F4C3-4C67-9F9A-26B5CE9A0296}" srcOrd="0" destOrd="0" presId="urn:microsoft.com/office/officeart/2005/8/layout/radial5"/>
    <dgm:cxn modelId="{10F2D80A-5A35-4E2B-AFEA-4DEA6D87C22A}" type="presOf" srcId="{6B2282EF-4954-406C-BA28-649CCB323F39}" destId="{DD91D736-1871-4DE3-AB7D-20018999CB8B}" srcOrd="1" destOrd="0" presId="urn:microsoft.com/office/officeart/2005/8/layout/radial5"/>
    <dgm:cxn modelId="{6F4B622B-5861-4DAA-949C-40266D4BE0EF}" type="presOf" srcId="{6B2282EF-4954-406C-BA28-649CCB323F39}" destId="{3372704D-417B-456F-8A06-43BCCFC01B67}" srcOrd="0" destOrd="0" presId="urn:microsoft.com/office/officeart/2005/8/layout/radial5"/>
    <dgm:cxn modelId="{0C379AAF-4B30-4F4D-BA70-2BF1B4A5288C}" type="presOf" srcId="{2602CEA8-F77B-4AA5-A9CC-92329BECCB4C}" destId="{C7DC4608-D045-4E77-B313-DD2CA660F7D0}" srcOrd="0" destOrd="0" presId="urn:microsoft.com/office/officeart/2005/8/layout/radial5"/>
    <dgm:cxn modelId="{9ABA96B2-32B9-4A1F-BB97-336727FC7355}" type="presOf" srcId="{FEBD31E8-ED53-4397-938F-80CE7DEDC3EA}" destId="{7E697C85-001C-490A-A957-AF2706FF25D2}" srcOrd="1" destOrd="0" presId="urn:microsoft.com/office/officeart/2005/8/layout/radial5"/>
    <dgm:cxn modelId="{B2FFC2E2-240E-4F15-87B0-AE1C3C948B0A}" type="presOf" srcId="{F89622ED-96C9-4479-97DE-35B543E4E3B4}" destId="{98A51A66-FBC3-48DB-9FCA-FF9C0D5C4E04}" srcOrd="0" destOrd="0" presId="urn:microsoft.com/office/officeart/2005/8/layout/radial5"/>
    <dgm:cxn modelId="{F0B4D2ED-5EFE-4C01-B4CB-F4DA423CF5C5}" type="presOf" srcId="{9FBF98D9-946B-4CAC-AA41-88BF2BD730B9}" destId="{AAA689C9-D8FF-4F4B-990B-8E26211136DD}" srcOrd="1" destOrd="0" presId="urn:microsoft.com/office/officeart/2005/8/layout/radial5"/>
    <dgm:cxn modelId="{4F07A242-651E-4431-AA1B-D846930DEE31}" srcId="{F89622ED-96C9-4479-97DE-35B543E4E3B4}" destId="{7387CEA6-4981-4EF7-B4C5-A6D138019747}" srcOrd="3" destOrd="0" parTransId="{6B2282EF-4954-406C-BA28-649CCB323F39}" sibTransId="{43E9842B-75C9-479D-9CB2-984554AE6DA4}"/>
    <dgm:cxn modelId="{59CC0D5D-C128-4283-80E8-1CCD94D4D179}" type="presOf" srcId="{7387CEA6-4981-4EF7-B4C5-A6D138019747}" destId="{BE75F927-0E85-42AA-ACC0-A211DAB5430C}" srcOrd="0" destOrd="0" presId="urn:microsoft.com/office/officeart/2005/8/layout/radial5"/>
    <dgm:cxn modelId="{9FE39C74-F8D7-4662-9157-6B324562596D}" type="presParOf" srcId="{21BAD841-8E85-49E6-B313-71C5BE3E49F1}" destId="{98A51A66-FBC3-48DB-9FCA-FF9C0D5C4E04}" srcOrd="0" destOrd="0" presId="urn:microsoft.com/office/officeart/2005/8/layout/radial5"/>
    <dgm:cxn modelId="{C215B3E1-CB52-4925-8CE6-6119C04C2092}" type="presParOf" srcId="{21BAD841-8E85-49E6-B313-71C5BE3E49F1}" destId="{94B66D6D-B7E1-4FE8-9BB9-73086872E013}" srcOrd="1" destOrd="0" presId="urn:microsoft.com/office/officeart/2005/8/layout/radial5"/>
    <dgm:cxn modelId="{58928C7B-791F-482F-8102-FD2FC219EBC0}" type="presParOf" srcId="{94B66D6D-B7E1-4FE8-9BB9-73086872E013}" destId="{C90C3FDB-FD2C-4313-A6AC-AD2C6CD33C10}" srcOrd="0" destOrd="0" presId="urn:microsoft.com/office/officeart/2005/8/layout/radial5"/>
    <dgm:cxn modelId="{C4EA0635-9B54-47A0-97B4-6EEC95113BDF}" type="presParOf" srcId="{21BAD841-8E85-49E6-B313-71C5BE3E49F1}" destId="{751F319B-F4C3-4C67-9F9A-26B5CE9A0296}" srcOrd="2" destOrd="0" presId="urn:microsoft.com/office/officeart/2005/8/layout/radial5"/>
    <dgm:cxn modelId="{06DCD285-2721-468D-8F43-771A89C094B5}" type="presParOf" srcId="{21BAD841-8E85-49E6-B313-71C5BE3E49F1}" destId="{8072F169-70EC-49C9-9443-8545DE601A72}" srcOrd="3" destOrd="0" presId="urn:microsoft.com/office/officeart/2005/8/layout/radial5"/>
    <dgm:cxn modelId="{C609D949-DF0C-417A-8C10-500EBD822F2E}" type="presParOf" srcId="{8072F169-70EC-49C9-9443-8545DE601A72}" destId="{7E697C85-001C-490A-A957-AF2706FF25D2}" srcOrd="0" destOrd="0" presId="urn:microsoft.com/office/officeart/2005/8/layout/radial5"/>
    <dgm:cxn modelId="{70EA4B5B-30C1-4A26-A4F2-AC2D0EE28AD2}" type="presParOf" srcId="{21BAD841-8E85-49E6-B313-71C5BE3E49F1}" destId="{BA787356-262F-4906-B9B7-6AAEBB5323BE}" srcOrd="4" destOrd="0" presId="urn:microsoft.com/office/officeart/2005/8/layout/radial5"/>
    <dgm:cxn modelId="{94C5C8F1-ADFC-4AF9-A355-3BF661AF439A}" type="presParOf" srcId="{21BAD841-8E85-49E6-B313-71C5BE3E49F1}" destId="{821022BC-4301-410F-AD3F-6DE375C94BD7}" srcOrd="5" destOrd="0" presId="urn:microsoft.com/office/officeart/2005/8/layout/radial5"/>
    <dgm:cxn modelId="{ECBA6C39-B840-4FCC-9E0B-B42FC242E66B}" type="presParOf" srcId="{821022BC-4301-410F-AD3F-6DE375C94BD7}" destId="{6573225D-D879-4BD3-99F3-B0473FF1618A}" srcOrd="0" destOrd="0" presId="urn:microsoft.com/office/officeart/2005/8/layout/radial5"/>
    <dgm:cxn modelId="{A5541284-F572-4E17-97A1-B952A8D34257}" type="presParOf" srcId="{21BAD841-8E85-49E6-B313-71C5BE3E49F1}" destId="{A6D96856-0D97-41D1-8272-0A1554B1CCA2}" srcOrd="6" destOrd="0" presId="urn:microsoft.com/office/officeart/2005/8/layout/radial5"/>
    <dgm:cxn modelId="{228E518C-2869-4B0D-9DD8-99523FFBF851}" type="presParOf" srcId="{21BAD841-8E85-49E6-B313-71C5BE3E49F1}" destId="{3372704D-417B-456F-8A06-43BCCFC01B67}" srcOrd="7" destOrd="0" presId="urn:microsoft.com/office/officeart/2005/8/layout/radial5"/>
    <dgm:cxn modelId="{1F9E102A-60D4-45B7-A646-D73144E12CE9}" type="presParOf" srcId="{3372704D-417B-456F-8A06-43BCCFC01B67}" destId="{DD91D736-1871-4DE3-AB7D-20018999CB8B}" srcOrd="0" destOrd="0" presId="urn:microsoft.com/office/officeart/2005/8/layout/radial5"/>
    <dgm:cxn modelId="{89C67A14-2309-4578-8536-BD18DE90CECF}" type="presParOf" srcId="{21BAD841-8E85-49E6-B313-71C5BE3E49F1}" destId="{BE75F927-0E85-42AA-ACC0-A211DAB5430C}" srcOrd="8" destOrd="0" presId="urn:microsoft.com/office/officeart/2005/8/layout/radial5"/>
    <dgm:cxn modelId="{8CF094FC-1DB0-4E73-925A-6162B694ECE2}" type="presParOf" srcId="{21BAD841-8E85-49E6-B313-71C5BE3E49F1}" destId="{97020FA2-AA88-4CC0-BFF7-6A9C1875AD09}" srcOrd="9" destOrd="0" presId="urn:microsoft.com/office/officeart/2005/8/layout/radial5"/>
    <dgm:cxn modelId="{04A8353E-EB61-4525-A2D0-A9B116387F47}" type="presParOf" srcId="{97020FA2-AA88-4CC0-BFF7-6A9C1875AD09}" destId="{AAA689C9-D8FF-4F4B-990B-8E26211136DD}" srcOrd="0" destOrd="0" presId="urn:microsoft.com/office/officeart/2005/8/layout/radial5"/>
    <dgm:cxn modelId="{A8E7DC58-9C49-4D02-9317-015AF041C646}" type="presParOf" srcId="{21BAD841-8E85-49E6-B313-71C5BE3E49F1}" destId="{C7DC4608-D045-4E77-B313-DD2CA660F7D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A69197-8E80-49BA-80F2-268D24C1FDE4}" type="doc">
      <dgm:prSet loTypeId="urn:microsoft.com/office/officeart/2005/8/layout/gear1" loCatId="relationship" qsTypeId="urn:microsoft.com/office/officeart/2005/8/quickstyle/simple1" qsCatId="simple" csTypeId="urn:microsoft.com/office/officeart/2005/8/colors/accent2_3" csCatId="accent2" phldr="1"/>
      <dgm:spPr/>
      <dgm:t>
        <a:bodyPr/>
        <a:lstStyle/>
        <a:p>
          <a:endParaRPr/>
        </a:p>
      </dgm:t>
    </dgm:pt>
    <dgm:pt modelId="{20A78A82-F446-45AE-A7A4-64A1CC4E81F4}" type="parTrans" cxnId="{B0C40B0A-1A5E-4B68-B1DC-8A99DBBE9DDD}">
      <dgm:prSet/>
      <dgm:spPr/>
      <dgm:t>
        <a:bodyPr/>
        <a:lstStyle/>
        <a:p>
          <a:endParaRPr lang="en-US"/>
        </a:p>
      </dgm:t>
    </dgm:pt>
    <dgm:pt modelId="{E8B1E9FC-00F7-4F77-915B-1B0F38E1042E}">
      <dgm:prSet phldrT="[Text]" custT="1"/>
      <dgm:spPr/>
      <dgm:t>
        <a:bodyPr/>
        <a:lstStyle/>
        <a:p>
          <a:r>
            <a:rPr lang="x-none" sz="2300" b="0" i="0" strike="noStrike" cap="none" spc="0" baseline="0">
              <a:solidFill>
                <a:srgbClr val="FFFFFF"/>
              </a:solidFill>
              <a:effectLst/>
              <a:latin typeface="Calibri"/>
              <a:ea typeface="Calibri"/>
              <a:cs typeface="Calibri"/>
            </a:rPr>
            <a:t>Kupci spremni su da plate</a:t>
          </a:r>
        </a:p>
      </dgm:t>
    </dgm:pt>
    <dgm:pt modelId="{0C152A61-EBF7-442E-BA6A-DEE3E6E54D84}" type="sibTrans" cxnId="{B0C40B0A-1A5E-4B68-B1DC-8A99DBBE9DDD}">
      <dgm:prSet/>
      <dgm:spPr/>
      <dgm:t>
        <a:bodyPr/>
        <a:lstStyle/>
        <a:p>
          <a:endParaRPr lang="en-US"/>
        </a:p>
      </dgm:t>
    </dgm:pt>
    <dgm:pt modelId="{81E05E53-71A2-4477-902E-9DD33F6A30EF}" type="parTrans" cxnId="{C37AF564-BBD5-4AD5-885D-4E3C6F127D6E}">
      <dgm:prSet/>
      <dgm:spPr/>
      <dgm:t>
        <a:bodyPr/>
        <a:lstStyle/>
        <a:p>
          <a:endParaRPr lang="en-US"/>
        </a:p>
      </dgm:t>
    </dgm:pt>
    <dgm:pt modelId="{AA5708F3-3091-40A4-AE4C-21FD428A2F44}">
      <dgm:prSet phldrT="[Text]" custT="1"/>
      <dgm:spPr/>
      <dgm:t>
        <a:bodyPr/>
        <a:lstStyle/>
        <a:p>
          <a:r>
            <a:rPr lang="x-none" sz="1800" b="0" i="0" strike="noStrike" cap="none" spc="0" baseline="0" dirty="0">
              <a:solidFill>
                <a:srgbClr val="FFFFFF"/>
              </a:solidFill>
              <a:effectLst/>
              <a:latin typeface="Calibri"/>
              <a:ea typeface="Calibri"/>
              <a:cs typeface="Calibri"/>
            </a:rPr>
            <a:t>Zadovoljiti potrebu</a:t>
          </a:r>
        </a:p>
      </dgm:t>
    </dgm:pt>
    <dgm:pt modelId="{08E23B8E-C32F-45B4-84FC-D92EAD72ECE2}" type="sibTrans" cxnId="{C37AF564-BBD5-4AD5-885D-4E3C6F127D6E}">
      <dgm:prSet/>
      <dgm:spPr/>
      <dgm:t>
        <a:bodyPr/>
        <a:lstStyle/>
        <a:p>
          <a:endParaRPr lang="en-US"/>
        </a:p>
      </dgm:t>
    </dgm:pt>
    <dgm:pt modelId="{5664EA53-EB35-41A8-94E8-A3E65E5105DD}" type="parTrans" cxnId="{246C7F4B-7C96-4F3D-82DB-2FA3234F5F8B}">
      <dgm:prSet/>
      <dgm:spPr/>
      <dgm:t>
        <a:bodyPr/>
        <a:lstStyle/>
        <a:p>
          <a:endParaRPr lang="en-US"/>
        </a:p>
      </dgm:t>
    </dgm:pt>
    <dgm:pt modelId="{EB436920-3536-4E3F-8159-2909D5C19392}">
      <dgm:prSet phldrT="[Text]" custT="1"/>
      <dgm:spPr/>
      <dgm:t>
        <a:bodyPr/>
        <a:lstStyle/>
        <a:p>
          <a:r>
            <a:rPr lang="x-none" sz="2300" b="0" i="0" strike="noStrike" cap="none" spc="0" baseline="0">
              <a:solidFill>
                <a:srgbClr val="FFFFFF"/>
              </a:solidFill>
              <a:effectLst/>
              <a:latin typeface="Calibri"/>
              <a:ea typeface="Calibri"/>
              <a:cs typeface="Calibri"/>
            </a:rPr>
            <a:t>Spariti vještine</a:t>
          </a:r>
        </a:p>
      </dgm:t>
    </dgm:pt>
    <dgm:pt modelId="{55F86E81-0167-4296-B367-51CF36485636}" type="sibTrans" cxnId="{246C7F4B-7C96-4F3D-82DB-2FA3234F5F8B}">
      <dgm:prSet/>
      <dgm:spPr/>
      <dgm:t>
        <a:bodyPr/>
        <a:lstStyle/>
        <a:p>
          <a:endParaRPr lang="en-US"/>
        </a:p>
      </dgm:t>
    </dgm:pt>
    <dgm:pt modelId="{8BA13F38-F1F3-4115-AC5F-2715272F11FC}" type="pres">
      <dgm:prSet presAssocID="{86A69197-8E80-49BA-80F2-268D24C1FDE4}" presName="composite" presStyleCnt="0">
        <dgm:presLayoutVars>
          <dgm:chMax val="3"/>
          <dgm:animLvl val="lvl"/>
          <dgm:resizeHandles val="exact"/>
        </dgm:presLayoutVars>
      </dgm:prSet>
      <dgm:spPr/>
      <dgm:t>
        <a:bodyPr/>
        <a:lstStyle/>
        <a:p>
          <a:endParaRPr lang="en-US"/>
        </a:p>
      </dgm:t>
    </dgm:pt>
    <dgm:pt modelId="{DF5F7563-DAD1-4294-B83D-C7CFCB49808D}" type="pres">
      <dgm:prSet presAssocID="{E8B1E9FC-00F7-4F77-915B-1B0F38E1042E}" presName="gear1" presStyleLbl="node1" presStyleIdx="0" presStyleCnt="3">
        <dgm:presLayoutVars>
          <dgm:chMax val="1"/>
          <dgm:bulletEnabled val="1"/>
        </dgm:presLayoutVars>
      </dgm:prSet>
      <dgm:spPr/>
      <dgm:t>
        <a:bodyPr/>
        <a:lstStyle/>
        <a:p>
          <a:endParaRPr lang="en-US"/>
        </a:p>
      </dgm:t>
    </dgm:pt>
    <dgm:pt modelId="{7451786D-D1EB-46D3-B0D4-320A2428E43D}" type="pres">
      <dgm:prSet presAssocID="{E8B1E9FC-00F7-4F77-915B-1B0F38E1042E}" presName="gear1srcNode" presStyleLbl="node1" presStyleIdx="0" presStyleCnt="3"/>
      <dgm:spPr/>
      <dgm:t>
        <a:bodyPr/>
        <a:lstStyle/>
        <a:p>
          <a:endParaRPr lang="en-US"/>
        </a:p>
      </dgm:t>
    </dgm:pt>
    <dgm:pt modelId="{FA8AEF7E-B21A-406F-9477-27C4EB36D548}" type="pres">
      <dgm:prSet presAssocID="{E8B1E9FC-00F7-4F77-915B-1B0F38E1042E}" presName="gear1dstNode" presStyleLbl="node1" presStyleIdx="0" presStyleCnt="3"/>
      <dgm:spPr/>
      <dgm:t>
        <a:bodyPr/>
        <a:lstStyle/>
        <a:p>
          <a:endParaRPr lang="en-US"/>
        </a:p>
      </dgm:t>
    </dgm:pt>
    <dgm:pt modelId="{B9335B33-AD0D-4E13-B258-14167156FE43}" type="pres">
      <dgm:prSet presAssocID="{AA5708F3-3091-40A4-AE4C-21FD428A2F44}" presName="gear2" presStyleLbl="node1" presStyleIdx="1" presStyleCnt="3">
        <dgm:presLayoutVars>
          <dgm:chMax val="1"/>
          <dgm:bulletEnabled val="1"/>
        </dgm:presLayoutVars>
      </dgm:prSet>
      <dgm:spPr/>
      <dgm:t>
        <a:bodyPr/>
        <a:lstStyle/>
        <a:p>
          <a:endParaRPr lang="en-US"/>
        </a:p>
      </dgm:t>
    </dgm:pt>
    <dgm:pt modelId="{3DABBE7A-D91E-4460-A946-4BC7A20CAC9F}" type="pres">
      <dgm:prSet presAssocID="{AA5708F3-3091-40A4-AE4C-21FD428A2F44}" presName="gear2srcNode" presStyleLbl="node1" presStyleIdx="1" presStyleCnt="3"/>
      <dgm:spPr/>
      <dgm:t>
        <a:bodyPr/>
        <a:lstStyle/>
        <a:p>
          <a:endParaRPr lang="en-US"/>
        </a:p>
      </dgm:t>
    </dgm:pt>
    <dgm:pt modelId="{4CFC11F6-A6C9-40E1-9A93-F1392C459287}" type="pres">
      <dgm:prSet presAssocID="{AA5708F3-3091-40A4-AE4C-21FD428A2F44}" presName="gear2dstNode" presStyleLbl="node1" presStyleIdx="1" presStyleCnt="3"/>
      <dgm:spPr/>
      <dgm:t>
        <a:bodyPr/>
        <a:lstStyle/>
        <a:p>
          <a:endParaRPr lang="en-US"/>
        </a:p>
      </dgm:t>
    </dgm:pt>
    <dgm:pt modelId="{87007A8B-CCB9-4A62-902A-F5F2761540E9}" type="pres">
      <dgm:prSet presAssocID="{EB436920-3536-4E3F-8159-2909D5C19392}" presName="gear3" presStyleLbl="node1" presStyleIdx="2" presStyleCnt="3"/>
      <dgm:spPr/>
      <dgm:t>
        <a:bodyPr/>
        <a:lstStyle/>
        <a:p>
          <a:endParaRPr lang="en-US"/>
        </a:p>
      </dgm:t>
    </dgm:pt>
    <dgm:pt modelId="{0C56B434-9F56-4CEA-9B5C-CE6332E9AE0F}" type="pres">
      <dgm:prSet presAssocID="{EB436920-3536-4E3F-8159-2909D5C19392}" presName="gear3tx" presStyleLbl="node1" presStyleIdx="2" presStyleCnt="3">
        <dgm:presLayoutVars>
          <dgm:chMax val="1"/>
          <dgm:bulletEnabled val="1"/>
        </dgm:presLayoutVars>
      </dgm:prSet>
      <dgm:spPr/>
      <dgm:t>
        <a:bodyPr/>
        <a:lstStyle/>
        <a:p>
          <a:endParaRPr lang="en-US"/>
        </a:p>
      </dgm:t>
    </dgm:pt>
    <dgm:pt modelId="{5A9E1A92-B69C-46BF-B388-599395BBF966}" type="pres">
      <dgm:prSet presAssocID="{EB436920-3536-4E3F-8159-2909D5C19392}" presName="gear3srcNode" presStyleLbl="node1" presStyleIdx="2" presStyleCnt="3"/>
      <dgm:spPr/>
      <dgm:t>
        <a:bodyPr/>
        <a:lstStyle/>
        <a:p>
          <a:endParaRPr lang="en-US"/>
        </a:p>
      </dgm:t>
    </dgm:pt>
    <dgm:pt modelId="{9F722E7B-F683-47C1-AF2A-FF76F1979169}" type="pres">
      <dgm:prSet presAssocID="{EB436920-3536-4E3F-8159-2909D5C19392}" presName="gear3dstNode" presStyleLbl="node1" presStyleIdx="2" presStyleCnt="3"/>
      <dgm:spPr/>
      <dgm:t>
        <a:bodyPr/>
        <a:lstStyle/>
        <a:p>
          <a:endParaRPr lang="en-US"/>
        </a:p>
      </dgm:t>
    </dgm:pt>
    <dgm:pt modelId="{76EE3568-7854-4DA4-B74B-F115E52900F9}" type="pres">
      <dgm:prSet presAssocID="{0C152A61-EBF7-442E-BA6A-DEE3E6E54D84}" presName="connector1" presStyleLbl="sibTrans2D1" presStyleIdx="0" presStyleCnt="3"/>
      <dgm:spPr/>
      <dgm:t>
        <a:bodyPr/>
        <a:lstStyle/>
        <a:p>
          <a:endParaRPr lang="en-US"/>
        </a:p>
      </dgm:t>
    </dgm:pt>
    <dgm:pt modelId="{9E38F9C3-5B2E-4C8D-A04C-8BBAEA6FD390}" type="pres">
      <dgm:prSet presAssocID="{08E23B8E-C32F-45B4-84FC-D92EAD72ECE2}" presName="connector2" presStyleLbl="sibTrans2D1" presStyleIdx="1" presStyleCnt="3"/>
      <dgm:spPr/>
      <dgm:t>
        <a:bodyPr/>
        <a:lstStyle/>
        <a:p>
          <a:endParaRPr lang="en-US"/>
        </a:p>
      </dgm:t>
    </dgm:pt>
    <dgm:pt modelId="{BD9DAEF9-B185-475E-B1FC-37E29FD3DFE1}" type="pres">
      <dgm:prSet presAssocID="{55F86E81-0167-4296-B367-51CF36485636}" presName="connector3" presStyleLbl="sibTrans2D1" presStyleIdx="2" presStyleCnt="3"/>
      <dgm:spPr/>
      <dgm:t>
        <a:bodyPr/>
        <a:lstStyle/>
        <a:p>
          <a:endParaRPr lang="en-US"/>
        </a:p>
      </dgm:t>
    </dgm:pt>
  </dgm:ptLst>
  <dgm:cxnLst>
    <dgm:cxn modelId="{C37AF564-BBD5-4AD5-885D-4E3C6F127D6E}" srcId="{86A69197-8E80-49BA-80F2-268D24C1FDE4}" destId="{AA5708F3-3091-40A4-AE4C-21FD428A2F44}" srcOrd="1" destOrd="0" parTransId="{81E05E53-71A2-4477-902E-9DD33F6A30EF}" sibTransId="{08E23B8E-C32F-45B4-84FC-D92EAD72ECE2}"/>
    <dgm:cxn modelId="{7C7BDF07-5EF6-4C8B-A1CC-331C94A79C00}" type="presOf" srcId="{E8B1E9FC-00F7-4F77-915B-1B0F38E1042E}" destId="{DF5F7563-DAD1-4294-B83D-C7CFCB49808D}" srcOrd="0" destOrd="0" presId="urn:microsoft.com/office/officeart/2005/8/layout/gear1"/>
    <dgm:cxn modelId="{246C7F4B-7C96-4F3D-82DB-2FA3234F5F8B}" srcId="{86A69197-8E80-49BA-80F2-268D24C1FDE4}" destId="{EB436920-3536-4E3F-8159-2909D5C19392}" srcOrd="2" destOrd="0" parTransId="{5664EA53-EB35-41A8-94E8-A3E65E5105DD}" sibTransId="{55F86E81-0167-4296-B367-51CF36485636}"/>
    <dgm:cxn modelId="{B0C40B0A-1A5E-4B68-B1DC-8A99DBBE9DDD}" srcId="{86A69197-8E80-49BA-80F2-268D24C1FDE4}" destId="{E8B1E9FC-00F7-4F77-915B-1B0F38E1042E}" srcOrd="0" destOrd="0" parTransId="{20A78A82-F446-45AE-A7A4-64A1CC4E81F4}" sibTransId="{0C152A61-EBF7-442E-BA6A-DEE3E6E54D84}"/>
    <dgm:cxn modelId="{B4B287BF-2952-4044-A158-CF258EB72CB5}" type="presOf" srcId="{EB436920-3536-4E3F-8159-2909D5C19392}" destId="{87007A8B-CCB9-4A62-902A-F5F2761540E9}" srcOrd="0" destOrd="0" presId="urn:microsoft.com/office/officeart/2005/8/layout/gear1"/>
    <dgm:cxn modelId="{866474B9-9698-45B1-8299-6AC4FACCD4E0}" type="presOf" srcId="{AA5708F3-3091-40A4-AE4C-21FD428A2F44}" destId="{3DABBE7A-D91E-4460-A946-4BC7A20CAC9F}" srcOrd="1" destOrd="0" presId="urn:microsoft.com/office/officeart/2005/8/layout/gear1"/>
    <dgm:cxn modelId="{882F86C0-82ED-472F-81AC-14970E6B65EC}" type="presOf" srcId="{EB436920-3536-4E3F-8159-2909D5C19392}" destId="{0C56B434-9F56-4CEA-9B5C-CE6332E9AE0F}" srcOrd="1" destOrd="0" presId="urn:microsoft.com/office/officeart/2005/8/layout/gear1"/>
    <dgm:cxn modelId="{54A894E1-4398-4B97-9946-36037B3E9AC8}" type="presOf" srcId="{EB436920-3536-4E3F-8159-2909D5C19392}" destId="{9F722E7B-F683-47C1-AF2A-FF76F1979169}" srcOrd="3" destOrd="0" presId="urn:microsoft.com/office/officeart/2005/8/layout/gear1"/>
    <dgm:cxn modelId="{9ECC5C0B-51B0-4A83-9CC2-F6CD8C86B7AC}" type="presOf" srcId="{AA5708F3-3091-40A4-AE4C-21FD428A2F44}" destId="{B9335B33-AD0D-4E13-B258-14167156FE43}" srcOrd="0" destOrd="0" presId="urn:microsoft.com/office/officeart/2005/8/layout/gear1"/>
    <dgm:cxn modelId="{6E294948-5439-4DC0-A51D-303CFED2C72E}" type="presOf" srcId="{86A69197-8E80-49BA-80F2-268D24C1FDE4}" destId="{8BA13F38-F1F3-4115-AC5F-2715272F11FC}" srcOrd="0" destOrd="0" presId="urn:microsoft.com/office/officeart/2005/8/layout/gear1"/>
    <dgm:cxn modelId="{9E574D9C-0DD2-4F45-801C-6764C7EA62E7}" type="presOf" srcId="{08E23B8E-C32F-45B4-84FC-D92EAD72ECE2}" destId="{9E38F9C3-5B2E-4C8D-A04C-8BBAEA6FD390}" srcOrd="0" destOrd="0" presId="urn:microsoft.com/office/officeart/2005/8/layout/gear1"/>
    <dgm:cxn modelId="{05C50DAD-D98E-41F4-B3A0-8841C9D177E5}" type="presOf" srcId="{AA5708F3-3091-40A4-AE4C-21FD428A2F44}" destId="{4CFC11F6-A6C9-40E1-9A93-F1392C459287}" srcOrd="2" destOrd="0" presId="urn:microsoft.com/office/officeart/2005/8/layout/gear1"/>
    <dgm:cxn modelId="{384F111E-0027-4934-AA24-23C23FA2A7C2}" type="presOf" srcId="{0C152A61-EBF7-442E-BA6A-DEE3E6E54D84}" destId="{76EE3568-7854-4DA4-B74B-F115E52900F9}" srcOrd="0" destOrd="0" presId="urn:microsoft.com/office/officeart/2005/8/layout/gear1"/>
    <dgm:cxn modelId="{B9AE8F75-88B4-454F-9326-6F14B9E78097}" type="presOf" srcId="{E8B1E9FC-00F7-4F77-915B-1B0F38E1042E}" destId="{FA8AEF7E-B21A-406F-9477-27C4EB36D548}" srcOrd="2" destOrd="0" presId="urn:microsoft.com/office/officeart/2005/8/layout/gear1"/>
    <dgm:cxn modelId="{345282A9-3558-4171-9262-2B977DC0A184}" type="presOf" srcId="{55F86E81-0167-4296-B367-51CF36485636}" destId="{BD9DAEF9-B185-475E-B1FC-37E29FD3DFE1}" srcOrd="0" destOrd="0" presId="urn:microsoft.com/office/officeart/2005/8/layout/gear1"/>
    <dgm:cxn modelId="{37DEE734-AA5D-4E46-B6E3-6583B603FF0B}" type="presOf" srcId="{EB436920-3536-4E3F-8159-2909D5C19392}" destId="{5A9E1A92-B69C-46BF-B388-599395BBF966}" srcOrd="2" destOrd="0" presId="urn:microsoft.com/office/officeart/2005/8/layout/gear1"/>
    <dgm:cxn modelId="{C83D47CB-779F-449D-89D5-7DA5FFC0BCFF}" type="presOf" srcId="{E8B1E9FC-00F7-4F77-915B-1B0F38E1042E}" destId="{7451786D-D1EB-46D3-B0D4-320A2428E43D}" srcOrd="1" destOrd="0" presId="urn:microsoft.com/office/officeart/2005/8/layout/gear1"/>
    <dgm:cxn modelId="{80AF4B1D-D46F-4DAC-93D4-70C7F9CB1BBF}" type="presParOf" srcId="{8BA13F38-F1F3-4115-AC5F-2715272F11FC}" destId="{DF5F7563-DAD1-4294-B83D-C7CFCB49808D}" srcOrd="0" destOrd="0" presId="urn:microsoft.com/office/officeart/2005/8/layout/gear1"/>
    <dgm:cxn modelId="{8C68CBDA-2E9F-4421-A63E-6720D8BA3B8F}" type="presParOf" srcId="{8BA13F38-F1F3-4115-AC5F-2715272F11FC}" destId="{7451786D-D1EB-46D3-B0D4-320A2428E43D}" srcOrd="1" destOrd="0" presId="urn:microsoft.com/office/officeart/2005/8/layout/gear1"/>
    <dgm:cxn modelId="{111F279B-5BE0-4F0B-9AB9-AA59545C09AE}" type="presParOf" srcId="{8BA13F38-F1F3-4115-AC5F-2715272F11FC}" destId="{FA8AEF7E-B21A-406F-9477-27C4EB36D548}" srcOrd="2" destOrd="0" presId="urn:microsoft.com/office/officeart/2005/8/layout/gear1"/>
    <dgm:cxn modelId="{7C496648-2199-4406-B031-089E9D7FE9D4}" type="presParOf" srcId="{8BA13F38-F1F3-4115-AC5F-2715272F11FC}" destId="{B9335B33-AD0D-4E13-B258-14167156FE43}" srcOrd="3" destOrd="0" presId="urn:microsoft.com/office/officeart/2005/8/layout/gear1"/>
    <dgm:cxn modelId="{2568DAA5-7669-4FA5-A0AE-355684E58F8C}" type="presParOf" srcId="{8BA13F38-F1F3-4115-AC5F-2715272F11FC}" destId="{3DABBE7A-D91E-4460-A946-4BC7A20CAC9F}" srcOrd="4" destOrd="0" presId="urn:microsoft.com/office/officeart/2005/8/layout/gear1"/>
    <dgm:cxn modelId="{F4FFC091-235D-48F8-BFAA-FD3CC01BAB9D}" type="presParOf" srcId="{8BA13F38-F1F3-4115-AC5F-2715272F11FC}" destId="{4CFC11F6-A6C9-40E1-9A93-F1392C459287}" srcOrd="5" destOrd="0" presId="urn:microsoft.com/office/officeart/2005/8/layout/gear1"/>
    <dgm:cxn modelId="{6941CFF9-B6CD-4505-8D4B-FB3631B38888}" type="presParOf" srcId="{8BA13F38-F1F3-4115-AC5F-2715272F11FC}" destId="{87007A8B-CCB9-4A62-902A-F5F2761540E9}" srcOrd="6" destOrd="0" presId="urn:microsoft.com/office/officeart/2005/8/layout/gear1"/>
    <dgm:cxn modelId="{BBAF2D51-7513-4763-B86F-507415D9D77D}" type="presParOf" srcId="{8BA13F38-F1F3-4115-AC5F-2715272F11FC}" destId="{0C56B434-9F56-4CEA-9B5C-CE6332E9AE0F}" srcOrd="7" destOrd="0" presId="urn:microsoft.com/office/officeart/2005/8/layout/gear1"/>
    <dgm:cxn modelId="{5437C48A-7A86-4896-814C-AEA1A82C0DB3}" type="presParOf" srcId="{8BA13F38-F1F3-4115-AC5F-2715272F11FC}" destId="{5A9E1A92-B69C-46BF-B388-599395BBF966}" srcOrd="8" destOrd="0" presId="urn:microsoft.com/office/officeart/2005/8/layout/gear1"/>
    <dgm:cxn modelId="{8DA7C155-3EE0-4243-AB61-0122FE12CDE8}" type="presParOf" srcId="{8BA13F38-F1F3-4115-AC5F-2715272F11FC}" destId="{9F722E7B-F683-47C1-AF2A-FF76F1979169}" srcOrd="9" destOrd="0" presId="urn:microsoft.com/office/officeart/2005/8/layout/gear1"/>
    <dgm:cxn modelId="{6661234B-ADF3-4960-81C4-06253DB6BD72}" type="presParOf" srcId="{8BA13F38-F1F3-4115-AC5F-2715272F11FC}" destId="{76EE3568-7854-4DA4-B74B-F115E52900F9}" srcOrd="10" destOrd="0" presId="urn:microsoft.com/office/officeart/2005/8/layout/gear1"/>
    <dgm:cxn modelId="{3A5DE23C-7A64-40F9-B49C-2AD50C8A2EFA}" type="presParOf" srcId="{8BA13F38-F1F3-4115-AC5F-2715272F11FC}" destId="{9E38F9C3-5B2E-4C8D-A04C-8BBAEA6FD390}" srcOrd="11" destOrd="0" presId="urn:microsoft.com/office/officeart/2005/8/layout/gear1"/>
    <dgm:cxn modelId="{71126BF9-E6B5-473B-906E-BF59ABC3B563}" type="presParOf" srcId="{8BA13F38-F1F3-4115-AC5F-2715272F11FC}" destId="{BD9DAEF9-B185-475E-B1FC-37E29FD3DFE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DB97A0-6011-4AEE-A43A-95F2FFB61D88}" type="doc">
      <dgm:prSet loTypeId="urn:microsoft.com/office/officeart/2008/layout/AccentedPicture" loCatId="picture" qsTypeId="urn:microsoft.com/office/officeart/2005/8/quickstyle/simple2" qsCatId="simple" csTypeId="urn:microsoft.com/office/officeart/2005/8/colors/accent1_2" csCatId="accent1" phldr="1"/>
      <dgm:spPr/>
      <dgm:t>
        <a:bodyPr/>
        <a:lstStyle/>
        <a:p>
          <a:endParaRPr lang="en-US"/>
        </a:p>
      </dgm:t>
    </dgm:pt>
    <dgm:pt modelId="{D848661D-A4BB-405D-8189-BAE0FE025E95}" type="parTrans" cxnId="{550D062E-C866-46DB-B44B-CD11DFEF3996}">
      <dgm:prSet custT="1"/>
      <dgm:spPr/>
      <dgm:t>
        <a:bodyPr/>
        <a:lstStyle/>
        <a:p>
          <a:endParaRPr lang="en-US" sz="2200"/>
        </a:p>
      </dgm:t>
    </dgm:pt>
    <dgm:pt modelId="{A1585971-4398-4DE3-90BE-DF108ECD649A}">
      <dgm:prSet phldrT="[Text]" custT="1"/>
      <dgm:spPr/>
      <dgm:t>
        <a:bodyPr/>
        <a:lstStyle/>
        <a:p>
          <a:r>
            <a:rPr lang="x-none" sz="2200" b="0" i="0" strike="noStrike" cap="none" spc="0" baseline="0">
              <a:solidFill>
                <a:srgbClr val="FFFFFF"/>
              </a:solidFill>
              <a:effectLst/>
              <a:latin typeface="Candara"/>
              <a:ea typeface="Candara"/>
              <a:cs typeface="Candara"/>
            </a:rPr>
            <a:t>Organsko povrće</a:t>
          </a:r>
        </a:p>
      </dgm:t>
    </dgm:pt>
    <dgm:pt modelId="{C9DE834A-59A0-4834-921F-9DB62988FECB}" type="sibTrans" cxnId="{550D062E-C866-46DB-B44B-CD11DFEF3996}">
      <dgm:prSet custT="1"/>
      <dgm:spPr>
        <a:blipFill rotWithShape="1">
          <a:blip xmlns:r="http://schemas.openxmlformats.org/officeDocument/2006/relationships" r:embed="rId1">
            <a:extLst>
              <a:ext uri="{28A0092B-C50C-407E-A947-70E740481C1C}">
                <a14:useLocalDpi xmlns:a14="http://schemas.microsoft.com/office/drawing/2010/main" val="0"/>
              </a:ext>
            </a:extLst>
          </a:blip>
          <a:stretch>
            <a:fillRect l="-46000" r="-46000"/>
          </a:stretch>
        </a:blipFill>
      </dgm:spPr>
      <dgm:t>
        <a:bodyPr/>
        <a:lstStyle/>
        <a:p>
          <a:endParaRPr lang="en-US" sz="2200"/>
        </a:p>
      </dgm:t>
    </dgm:pt>
    <dgm:pt modelId="{8BA61912-3A7F-4A71-B871-B22D9384819B}" type="parTrans" cxnId="{02BF15C6-9983-4202-AEF5-8D5B3D9C1215}">
      <dgm:prSet custT="1"/>
      <dgm:spPr/>
      <dgm:t>
        <a:bodyPr/>
        <a:lstStyle/>
        <a:p>
          <a:endParaRPr lang="en-US" sz="2200"/>
        </a:p>
      </dgm:t>
    </dgm:pt>
    <dgm:pt modelId="{FEF91DA9-F17D-42EB-BD49-44C88CD34E90}">
      <dgm:prSet phldrT="[Text]" custT="1"/>
      <dgm:spPr/>
      <dgm:t>
        <a:bodyPr/>
        <a:lstStyle/>
        <a:p>
          <a:r>
            <a:rPr lang="x-none" sz="2200" b="0" i="0" strike="noStrike" cap="none" spc="0" baseline="0">
              <a:solidFill>
                <a:srgbClr val="000000"/>
              </a:solidFill>
              <a:effectLst/>
              <a:latin typeface="Candara"/>
              <a:ea typeface="Candara"/>
              <a:cs typeface="Candara"/>
            </a:rPr>
            <a:t>Domaćice?</a:t>
          </a:r>
        </a:p>
      </dgm:t>
    </dgm:pt>
    <dgm:pt modelId="{9E84E881-EAE4-4ABE-B9BB-899981D62461}" type="sibTrans" cxnId="{02BF15C6-9983-4202-AEF5-8D5B3D9C1215}">
      <dgm:prSet custT="1"/>
      <dgm:spPr/>
      <dgm:t>
        <a:bodyPr/>
        <a:lstStyle/>
        <a:p>
          <a:endParaRPr lang="en-US" sz="2200"/>
        </a:p>
      </dgm:t>
    </dgm:pt>
    <dgm:pt modelId="{3E0AEA0A-B885-4B96-932A-90A2825C0C6B}" type="parTrans" cxnId="{F30DD485-8187-4C9D-B0A2-65929ADD9357}">
      <dgm:prSet custT="1"/>
      <dgm:spPr/>
      <dgm:t>
        <a:bodyPr/>
        <a:lstStyle/>
        <a:p>
          <a:endParaRPr lang="en-US" sz="2200"/>
        </a:p>
      </dgm:t>
    </dgm:pt>
    <dgm:pt modelId="{D0D0D5BF-8ED8-4E96-B6B0-F358BF39F7EC}">
      <dgm:prSet phldrT="[Text]" custT="1"/>
      <dgm:spPr/>
      <dgm:t>
        <a:bodyPr/>
        <a:lstStyle/>
        <a:p>
          <a:r>
            <a:rPr lang="x-none" sz="2200" b="0" i="0" strike="noStrike" cap="none" spc="0" baseline="0">
              <a:solidFill>
                <a:srgbClr val="000000"/>
              </a:solidFill>
              <a:effectLst/>
              <a:latin typeface="Candara"/>
              <a:ea typeface="Candara"/>
              <a:cs typeface="Candara"/>
            </a:rPr>
            <a:t>Zaposlene žene?</a:t>
          </a:r>
        </a:p>
      </dgm:t>
    </dgm:pt>
    <dgm:pt modelId="{32AC2F61-F3FA-48D4-B525-E9209C0F7330}" type="sibTrans" cxnId="{F30DD485-8187-4C9D-B0A2-65929ADD9357}">
      <dgm:prSet custT="1"/>
      <dgm:spPr/>
      <dgm:t>
        <a:bodyPr/>
        <a:lstStyle/>
        <a:p>
          <a:endParaRPr lang="en-US" sz="2200"/>
        </a:p>
      </dgm:t>
    </dgm:pt>
    <dgm:pt modelId="{1741578B-D5F3-4617-B34D-91B6381173E2}" type="parTrans" cxnId="{6D5AD065-BF10-4B76-905E-B291124EE88E}">
      <dgm:prSet custT="1"/>
      <dgm:spPr/>
      <dgm:t>
        <a:bodyPr/>
        <a:lstStyle/>
        <a:p>
          <a:endParaRPr lang="en-US" sz="2200"/>
        </a:p>
      </dgm:t>
    </dgm:pt>
    <dgm:pt modelId="{55F37202-9877-4AC3-95A8-5A5744F97312}">
      <dgm:prSet phldrT="[Text]" custT="1"/>
      <dgm:spPr/>
      <dgm:t>
        <a:bodyPr/>
        <a:lstStyle/>
        <a:p>
          <a:r>
            <a:rPr lang="x-none" sz="2200" b="0" i="0" strike="noStrike" cap="none" spc="0" baseline="0" dirty="0">
              <a:solidFill>
                <a:srgbClr val="000000"/>
              </a:solidFill>
              <a:effectLst/>
              <a:latin typeface="Candara"/>
              <a:ea typeface="Candara"/>
              <a:cs typeface="Candara"/>
            </a:rPr>
            <a:t>Profesionalni ku</a:t>
          </a:r>
          <a:r>
            <a:rPr lang="bs-Latn-BA" sz="2200" b="0" i="0" strike="noStrike" cap="none" spc="0" baseline="0" dirty="0">
              <a:solidFill>
                <a:srgbClr val="000000"/>
              </a:solidFill>
              <a:effectLst/>
              <a:latin typeface="Candara"/>
              <a:ea typeface="Candara"/>
              <a:cs typeface="Candara"/>
            </a:rPr>
            <a:t>h</a:t>
          </a:r>
          <a:r>
            <a:rPr lang="x-none" sz="2200" b="0" i="0" strike="noStrike" cap="none" spc="0" baseline="0" dirty="0">
              <a:solidFill>
                <a:srgbClr val="000000"/>
              </a:solidFill>
              <a:effectLst/>
              <a:latin typeface="Candara"/>
              <a:ea typeface="Candara"/>
              <a:cs typeface="Candara"/>
            </a:rPr>
            <a:t>ari?</a:t>
          </a:r>
        </a:p>
      </dgm:t>
    </dgm:pt>
    <dgm:pt modelId="{A9CDEC9D-C5AC-4BFC-8000-562AA3BD6C49}" type="sibTrans" cxnId="{6D5AD065-BF10-4B76-905E-B291124EE88E}">
      <dgm:prSet custT="1"/>
      <dgm:spPr/>
      <dgm:t>
        <a:bodyPr/>
        <a:lstStyle/>
        <a:p>
          <a:endParaRPr lang="en-US" sz="2200"/>
        </a:p>
      </dgm:t>
    </dgm:pt>
    <dgm:pt modelId="{37943739-C07C-478B-905F-E0027E2480B8}" type="pres">
      <dgm:prSet presAssocID="{4CDB97A0-6011-4AEE-A43A-95F2FFB61D88}" presName="Name0" presStyleCnt="0">
        <dgm:presLayoutVars>
          <dgm:dir/>
        </dgm:presLayoutVars>
      </dgm:prSet>
      <dgm:spPr/>
      <dgm:t>
        <a:bodyPr/>
        <a:lstStyle/>
        <a:p>
          <a:endParaRPr lang="en-US"/>
        </a:p>
      </dgm:t>
    </dgm:pt>
    <dgm:pt modelId="{282875A7-7FC0-4CD6-9203-554E214AA1D7}" type="pres">
      <dgm:prSet presAssocID="{C9DE834A-59A0-4834-921F-9DB62988FECB}" presName="picture_1" presStyleLbl="bgImgPlace1" presStyleIdx="0" presStyleCnt="1"/>
      <dgm:spPr/>
      <dgm:t>
        <a:bodyPr/>
        <a:lstStyle/>
        <a:p>
          <a:endParaRPr lang="en-US"/>
        </a:p>
      </dgm:t>
    </dgm:pt>
    <dgm:pt modelId="{98EF42EF-3C94-4526-9CFC-94344C5A714F}" type="pres">
      <dgm:prSet presAssocID="{A1585971-4398-4DE3-90BE-DF108ECD649A}" presName="text_1" presStyleLbl="node1" presStyleIdx="0" presStyleCnt="0">
        <dgm:presLayoutVars>
          <dgm:bulletEnabled val="1"/>
        </dgm:presLayoutVars>
      </dgm:prSet>
      <dgm:spPr/>
      <dgm:t>
        <a:bodyPr/>
        <a:lstStyle/>
        <a:p>
          <a:endParaRPr lang="en-US"/>
        </a:p>
      </dgm:t>
    </dgm:pt>
    <dgm:pt modelId="{1DB495DD-6671-4E33-A2C3-1E51968501DF}" type="pres">
      <dgm:prSet presAssocID="{4CDB97A0-6011-4AEE-A43A-95F2FFB61D88}" presName="linV" presStyleCnt="0"/>
      <dgm:spPr/>
    </dgm:pt>
    <dgm:pt modelId="{570CF0E3-BFE8-4B01-8C99-FF49E806D6D3}" type="pres">
      <dgm:prSet presAssocID="{FEF91DA9-F17D-42EB-BD49-44C88CD34E90}" presName="pair" presStyleCnt="0"/>
      <dgm:spPr/>
    </dgm:pt>
    <dgm:pt modelId="{8375AA86-3135-4BE5-99E5-191AC6BDE1BF}" type="pres">
      <dgm:prSet presAssocID="{FEF91DA9-F17D-42EB-BD49-44C88CD34E90}" presName="spaceH" presStyleLbl="node1" presStyleIdx="0" presStyleCnt="0"/>
      <dgm:spPr/>
    </dgm:pt>
    <dgm:pt modelId="{1DED8D79-C741-4092-977A-44E572DD5944}" type="pres">
      <dgm:prSet presAssocID="{FEF91DA9-F17D-42EB-BD49-44C88CD34E90}" presName="desPictures" presStyleLbl="alignImgPlace1" presStyleIdx="0" presStyleCnt="3"/>
      <dgm:spPr>
        <a:blipFill rotWithShape="1">
          <a:blip xmlns:r="http://schemas.openxmlformats.org/officeDocument/2006/relationships" r:embed="rId2">
            <a:extLst>
              <a:ext uri="{28A0092B-C50C-407E-A947-70E740481C1C}">
                <a14:useLocalDpi xmlns:a14="http://schemas.microsoft.com/office/drawing/2010/main" val="0"/>
              </a:ext>
            </a:extLst>
          </a:blip>
          <a:stretch>
            <a:fillRect t="-6000" b="-6000"/>
          </a:stretch>
        </a:blipFill>
      </dgm:spPr>
      <dgm:t>
        <a:bodyPr/>
        <a:lstStyle/>
        <a:p>
          <a:endParaRPr lang="en-US"/>
        </a:p>
      </dgm:t>
    </dgm:pt>
    <dgm:pt modelId="{7956E5A3-0504-4560-A434-8C63782F6FB5}" type="pres">
      <dgm:prSet presAssocID="{FEF91DA9-F17D-42EB-BD49-44C88CD34E90}" presName="desTextWrapper" presStyleCnt="0"/>
      <dgm:spPr/>
    </dgm:pt>
    <dgm:pt modelId="{E19EF6CE-2575-4749-830B-6360FF13B63C}" type="pres">
      <dgm:prSet presAssocID="{FEF91DA9-F17D-42EB-BD49-44C88CD34E90}" presName="desText" presStyleLbl="revTx" presStyleIdx="0" presStyleCnt="3" custScaleX="189705">
        <dgm:presLayoutVars>
          <dgm:bulletEnabled val="1"/>
        </dgm:presLayoutVars>
      </dgm:prSet>
      <dgm:spPr/>
      <dgm:t>
        <a:bodyPr/>
        <a:lstStyle/>
        <a:p>
          <a:endParaRPr lang="en-US"/>
        </a:p>
      </dgm:t>
    </dgm:pt>
    <dgm:pt modelId="{ED67C3FE-205D-4834-A456-F9D3B895E380}" type="pres">
      <dgm:prSet presAssocID="{9E84E881-EAE4-4ABE-B9BB-899981D62461}" presName="spaceV" presStyleCnt="0"/>
      <dgm:spPr/>
    </dgm:pt>
    <dgm:pt modelId="{A0F58D61-F09B-4D91-AFB9-21E113C52418}" type="pres">
      <dgm:prSet presAssocID="{D0D0D5BF-8ED8-4E96-B6B0-F358BF39F7EC}" presName="pair" presStyleCnt="0"/>
      <dgm:spPr/>
    </dgm:pt>
    <dgm:pt modelId="{67F8E00D-C6DE-467D-B3A7-A49C965C2C26}" type="pres">
      <dgm:prSet presAssocID="{D0D0D5BF-8ED8-4E96-B6B0-F358BF39F7EC}" presName="spaceH" presStyleLbl="node1" presStyleIdx="0" presStyleCnt="0"/>
      <dgm:spPr/>
    </dgm:pt>
    <dgm:pt modelId="{C9DE733D-4003-438B-AEA7-B3ACC64C8368}" type="pres">
      <dgm:prSet presAssocID="{D0D0D5BF-8ED8-4E96-B6B0-F358BF39F7EC}" presName="desPictures" presStyleLbl="alignImgPlace1" presStyleIdx="1" presStyleCnt="3"/>
      <dgm:spPr>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dgm:spPr>
      <dgm:t>
        <a:bodyPr/>
        <a:lstStyle/>
        <a:p>
          <a:endParaRPr lang="en-US"/>
        </a:p>
      </dgm:t>
    </dgm:pt>
    <dgm:pt modelId="{63AC771A-3413-4B56-B24A-1AE136D9DA17}" type="pres">
      <dgm:prSet presAssocID="{D0D0D5BF-8ED8-4E96-B6B0-F358BF39F7EC}" presName="desTextWrapper" presStyleCnt="0"/>
      <dgm:spPr/>
    </dgm:pt>
    <dgm:pt modelId="{1487E598-DFE6-41AE-92EB-CADC42BDD1C0}" type="pres">
      <dgm:prSet presAssocID="{D0D0D5BF-8ED8-4E96-B6B0-F358BF39F7EC}" presName="desText" presStyleLbl="revTx" presStyleIdx="1" presStyleCnt="3" custScaleX="189705">
        <dgm:presLayoutVars>
          <dgm:bulletEnabled val="1"/>
        </dgm:presLayoutVars>
      </dgm:prSet>
      <dgm:spPr/>
      <dgm:t>
        <a:bodyPr/>
        <a:lstStyle/>
        <a:p>
          <a:endParaRPr lang="en-US"/>
        </a:p>
      </dgm:t>
    </dgm:pt>
    <dgm:pt modelId="{A12C1A53-1A4D-42A0-B561-3B4F58712A26}" type="pres">
      <dgm:prSet presAssocID="{32AC2F61-F3FA-48D4-B525-E9209C0F7330}" presName="spaceV" presStyleCnt="0"/>
      <dgm:spPr/>
    </dgm:pt>
    <dgm:pt modelId="{6DB1C11D-FE39-4DCD-8D82-89E2A559C71D}" type="pres">
      <dgm:prSet presAssocID="{55F37202-9877-4AC3-95A8-5A5744F97312}" presName="pair" presStyleCnt="0"/>
      <dgm:spPr/>
    </dgm:pt>
    <dgm:pt modelId="{B4F66C05-AB87-41B3-AF62-A7D1ABEB7A4B}" type="pres">
      <dgm:prSet presAssocID="{55F37202-9877-4AC3-95A8-5A5744F97312}" presName="spaceH" presStyleLbl="node1" presStyleIdx="0" presStyleCnt="0"/>
      <dgm:spPr/>
    </dgm:pt>
    <dgm:pt modelId="{767DF843-34DC-4821-9019-6659448702E8}" type="pres">
      <dgm:prSet presAssocID="{55F37202-9877-4AC3-95A8-5A5744F97312}" presName="desPictures" presStyleLbl="alignImgPlace1" presStyleIdx="2" presStyleCnt="3"/>
      <dgm:spPr>
        <a:blipFill rotWithShape="1">
          <a:blip xmlns:r="http://schemas.openxmlformats.org/officeDocument/2006/relationships" r:embed="rId4">
            <a:extLst>
              <a:ext uri="{28A0092B-C50C-407E-A947-70E740481C1C}">
                <a14:useLocalDpi xmlns:a14="http://schemas.microsoft.com/office/drawing/2010/main" val="0"/>
              </a:ext>
            </a:extLst>
          </a:blip>
          <a:stretch>
            <a:fillRect l="-1000" r="-1000"/>
          </a:stretch>
        </a:blipFill>
      </dgm:spPr>
      <dgm:t>
        <a:bodyPr/>
        <a:lstStyle/>
        <a:p>
          <a:endParaRPr lang="en-US"/>
        </a:p>
      </dgm:t>
    </dgm:pt>
    <dgm:pt modelId="{F16226C4-8DE5-4125-A1F2-1C9D1DF47CAC}" type="pres">
      <dgm:prSet presAssocID="{55F37202-9877-4AC3-95A8-5A5744F97312}" presName="desTextWrapper" presStyleCnt="0"/>
      <dgm:spPr/>
    </dgm:pt>
    <dgm:pt modelId="{C9081605-729B-41A9-AF0B-8719668B9644}" type="pres">
      <dgm:prSet presAssocID="{55F37202-9877-4AC3-95A8-5A5744F97312}" presName="desText" presStyleLbl="revTx" presStyleIdx="2" presStyleCnt="3" custScaleX="189705">
        <dgm:presLayoutVars>
          <dgm:bulletEnabled val="1"/>
        </dgm:presLayoutVars>
      </dgm:prSet>
      <dgm:spPr/>
      <dgm:t>
        <a:bodyPr/>
        <a:lstStyle/>
        <a:p>
          <a:endParaRPr lang="en-US"/>
        </a:p>
      </dgm:t>
    </dgm:pt>
    <dgm:pt modelId="{9832896E-573C-46A5-8868-BAC2BC66F045}" type="pres">
      <dgm:prSet presAssocID="{4CDB97A0-6011-4AEE-A43A-95F2FFB61D88}" presName="maxNode" presStyleCnt="0"/>
      <dgm:spPr/>
    </dgm:pt>
    <dgm:pt modelId="{57541D75-6620-4660-9892-845B33CC21A2}" type="pres">
      <dgm:prSet presAssocID="{4CDB97A0-6011-4AEE-A43A-95F2FFB61D88}" presName="Name33" presStyleCnt="0"/>
      <dgm:spPr/>
    </dgm:pt>
  </dgm:ptLst>
  <dgm:cxnLst>
    <dgm:cxn modelId="{DFECA137-954F-43DC-A43E-6D3E9651C03B}" type="presOf" srcId="{4CDB97A0-6011-4AEE-A43A-95F2FFB61D88}" destId="{37943739-C07C-478B-905F-E0027E2480B8}" srcOrd="0" destOrd="0" presId="urn:microsoft.com/office/officeart/2008/layout/AccentedPicture"/>
    <dgm:cxn modelId="{BE23084C-7A86-41EB-8EAA-303D48DB8075}" type="presOf" srcId="{D0D0D5BF-8ED8-4E96-B6B0-F358BF39F7EC}" destId="{1487E598-DFE6-41AE-92EB-CADC42BDD1C0}" srcOrd="0" destOrd="0" presId="urn:microsoft.com/office/officeart/2008/layout/AccentedPicture"/>
    <dgm:cxn modelId="{9F1988AC-65E3-4750-9C07-D4F2D8BDF1B6}" type="presOf" srcId="{FEF91DA9-F17D-42EB-BD49-44C88CD34E90}" destId="{E19EF6CE-2575-4749-830B-6360FF13B63C}" srcOrd="0" destOrd="0" presId="urn:microsoft.com/office/officeart/2008/layout/AccentedPicture"/>
    <dgm:cxn modelId="{88804DBD-FBB7-4816-94EB-7047EA1AC65D}" type="presOf" srcId="{A1585971-4398-4DE3-90BE-DF108ECD649A}" destId="{98EF42EF-3C94-4526-9CFC-94344C5A714F}" srcOrd="0" destOrd="0" presId="urn:microsoft.com/office/officeart/2008/layout/AccentedPicture"/>
    <dgm:cxn modelId="{647AAAB2-D5F4-4700-A876-2CBCAF6C0D7D}" type="presOf" srcId="{C9DE834A-59A0-4834-921F-9DB62988FECB}" destId="{282875A7-7FC0-4CD6-9203-554E214AA1D7}" srcOrd="0" destOrd="0" presId="urn:microsoft.com/office/officeart/2008/layout/AccentedPicture"/>
    <dgm:cxn modelId="{C6E84C42-FBDA-41F3-887D-C13C4C1A18F3}" type="presOf" srcId="{55F37202-9877-4AC3-95A8-5A5744F97312}" destId="{C9081605-729B-41A9-AF0B-8719668B9644}" srcOrd="0" destOrd="0" presId="urn:microsoft.com/office/officeart/2008/layout/AccentedPicture"/>
    <dgm:cxn modelId="{02BF15C6-9983-4202-AEF5-8D5B3D9C1215}" srcId="{4CDB97A0-6011-4AEE-A43A-95F2FFB61D88}" destId="{FEF91DA9-F17D-42EB-BD49-44C88CD34E90}" srcOrd="1" destOrd="0" parTransId="{8BA61912-3A7F-4A71-B871-B22D9384819B}" sibTransId="{9E84E881-EAE4-4ABE-B9BB-899981D62461}"/>
    <dgm:cxn modelId="{550D062E-C866-46DB-B44B-CD11DFEF3996}" srcId="{4CDB97A0-6011-4AEE-A43A-95F2FFB61D88}" destId="{A1585971-4398-4DE3-90BE-DF108ECD649A}" srcOrd="0" destOrd="0" parTransId="{D848661D-A4BB-405D-8189-BAE0FE025E95}" sibTransId="{C9DE834A-59A0-4834-921F-9DB62988FECB}"/>
    <dgm:cxn modelId="{6D5AD065-BF10-4B76-905E-B291124EE88E}" srcId="{4CDB97A0-6011-4AEE-A43A-95F2FFB61D88}" destId="{55F37202-9877-4AC3-95A8-5A5744F97312}" srcOrd="3" destOrd="0" parTransId="{1741578B-D5F3-4617-B34D-91B6381173E2}" sibTransId="{A9CDEC9D-C5AC-4BFC-8000-562AA3BD6C49}"/>
    <dgm:cxn modelId="{F30DD485-8187-4C9D-B0A2-65929ADD9357}" srcId="{4CDB97A0-6011-4AEE-A43A-95F2FFB61D88}" destId="{D0D0D5BF-8ED8-4E96-B6B0-F358BF39F7EC}" srcOrd="2" destOrd="0" parTransId="{3E0AEA0A-B885-4B96-932A-90A2825C0C6B}" sibTransId="{32AC2F61-F3FA-48D4-B525-E9209C0F7330}"/>
    <dgm:cxn modelId="{D6FD3287-C2C4-482D-9C37-967EB8FCC771}" type="presParOf" srcId="{37943739-C07C-478B-905F-E0027E2480B8}" destId="{282875A7-7FC0-4CD6-9203-554E214AA1D7}" srcOrd="0" destOrd="0" presId="urn:microsoft.com/office/officeart/2008/layout/AccentedPicture"/>
    <dgm:cxn modelId="{7C34B9B9-0621-4EF1-9A83-436A330F5414}" type="presParOf" srcId="{37943739-C07C-478B-905F-E0027E2480B8}" destId="{98EF42EF-3C94-4526-9CFC-94344C5A714F}" srcOrd="1" destOrd="0" presId="urn:microsoft.com/office/officeart/2008/layout/AccentedPicture"/>
    <dgm:cxn modelId="{8672B38A-43C1-4638-8773-4BA4A9D4E02F}" type="presParOf" srcId="{37943739-C07C-478B-905F-E0027E2480B8}" destId="{1DB495DD-6671-4E33-A2C3-1E51968501DF}" srcOrd="2" destOrd="0" presId="urn:microsoft.com/office/officeart/2008/layout/AccentedPicture"/>
    <dgm:cxn modelId="{400CD32F-37F4-46DC-8511-534566FB788D}" type="presParOf" srcId="{1DB495DD-6671-4E33-A2C3-1E51968501DF}" destId="{570CF0E3-BFE8-4B01-8C99-FF49E806D6D3}" srcOrd="0" destOrd="0" presId="urn:microsoft.com/office/officeart/2008/layout/AccentedPicture"/>
    <dgm:cxn modelId="{796CA6F3-9F5E-4AFD-B6F2-F89F69E3DEB3}" type="presParOf" srcId="{570CF0E3-BFE8-4B01-8C99-FF49E806D6D3}" destId="{8375AA86-3135-4BE5-99E5-191AC6BDE1BF}" srcOrd="0" destOrd="0" presId="urn:microsoft.com/office/officeart/2008/layout/AccentedPicture"/>
    <dgm:cxn modelId="{CF09C8C0-C77D-4ADB-9453-89250ED3C83A}" type="presParOf" srcId="{570CF0E3-BFE8-4B01-8C99-FF49E806D6D3}" destId="{1DED8D79-C741-4092-977A-44E572DD5944}" srcOrd="1" destOrd="0" presId="urn:microsoft.com/office/officeart/2008/layout/AccentedPicture"/>
    <dgm:cxn modelId="{119D0E55-A95F-48AE-BD48-232C2583155A}" type="presParOf" srcId="{570CF0E3-BFE8-4B01-8C99-FF49E806D6D3}" destId="{7956E5A3-0504-4560-A434-8C63782F6FB5}" srcOrd="2" destOrd="0" presId="urn:microsoft.com/office/officeart/2008/layout/AccentedPicture"/>
    <dgm:cxn modelId="{D0C673A3-67C0-4812-A535-7692E9AA16D9}" type="presParOf" srcId="{7956E5A3-0504-4560-A434-8C63782F6FB5}" destId="{E19EF6CE-2575-4749-830B-6360FF13B63C}" srcOrd="0" destOrd="0" presId="urn:microsoft.com/office/officeart/2008/layout/AccentedPicture"/>
    <dgm:cxn modelId="{4642AD34-FC9E-4BC9-96D1-C355BB16C8E2}" type="presParOf" srcId="{1DB495DD-6671-4E33-A2C3-1E51968501DF}" destId="{ED67C3FE-205D-4834-A456-F9D3B895E380}" srcOrd="1" destOrd="0" presId="urn:microsoft.com/office/officeart/2008/layout/AccentedPicture"/>
    <dgm:cxn modelId="{668988F3-74AA-4B90-8EC5-C8CB3AA0C383}" type="presParOf" srcId="{1DB495DD-6671-4E33-A2C3-1E51968501DF}" destId="{A0F58D61-F09B-4D91-AFB9-21E113C52418}" srcOrd="2" destOrd="0" presId="urn:microsoft.com/office/officeart/2008/layout/AccentedPicture"/>
    <dgm:cxn modelId="{AAD47B44-8CF1-4D4D-8175-5ECBBECE7EDE}" type="presParOf" srcId="{A0F58D61-F09B-4D91-AFB9-21E113C52418}" destId="{67F8E00D-C6DE-467D-B3A7-A49C965C2C26}" srcOrd="0" destOrd="0" presId="urn:microsoft.com/office/officeart/2008/layout/AccentedPicture"/>
    <dgm:cxn modelId="{D84B0788-AE0D-4A7C-8D53-9E7CD2292742}" type="presParOf" srcId="{A0F58D61-F09B-4D91-AFB9-21E113C52418}" destId="{C9DE733D-4003-438B-AEA7-B3ACC64C8368}" srcOrd="1" destOrd="0" presId="urn:microsoft.com/office/officeart/2008/layout/AccentedPicture"/>
    <dgm:cxn modelId="{FFFCCB7F-E975-476F-8000-D98AED43D3EB}" type="presParOf" srcId="{A0F58D61-F09B-4D91-AFB9-21E113C52418}" destId="{63AC771A-3413-4B56-B24A-1AE136D9DA17}" srcOrd="2" destOrd="0" presId="urn:microsoft.com/office/officeart/2008/layout/AccentedPicture"/>
    <dgm:cxn modelId="{F71E29F2-92C7-41FF-90E5-AB3C0DA23147}" type="presParOf" srcId="{63AC771A-3413-4B56-B24A-1AE136D9DA17}" destId="{1487E598-DFE6-41AE-92EB-CADC42BDD1C0}" srcOrd="0" destOrd="0" presId="urn:microsoft.com/office/officeart/2008/layout/AccentedPicture"/>
    <dgm:cxn modelId="{08F89CE6-C6D5-4CEA-B265-6EED2E23AF8E}" type="presParOf" srcId="{1DB495DD-6671-4E33-A2C3-1E51968501DF}" destId="{A12C1A53-1A4D-42A0-B561-3B4F58712A26}" srcOrd="3" destOrd="0" presId="urn:microsoft.com/office/officeart/2008/layout/AccentedPicture"/>
    <dgm:cxn modelId="{9CB83938-4A05-41F3-BD47-868BB0F2383C}" type="presParOf" srcId="{1DB495DD-6671-4E33-A2C3-1E51968501DF}" destId="{6DB1C11D-FE39-4DCD-8D82-89E2A559C71D}" srcOrd="4" destOrd="0" presId="urn:microsoft.com/office/officeart/2008/layout/AccentedPicture"/>
    <dgm:cxn modelId="{67A6EBF4-BE56-465A-B11E-D35F4D5AFA7A}" type="presParOf" srcId="{6DB1C11D-FE39-4DCD-8D82-89E2A559C71D}" destId="{B4F66C05-AB87-41B3-AF62-A7D1ABEB7A4B}" srcOrd="0" destOrd="0" presId="urn:microsoft.com/office/officeart/2008/layout/AccentedPicture"/>
    <dgm:cxn modelId="{D6B6766D-6C87-4221-8ACB-EF8EDE9517E9}" type="presParOf" srcId="{6DB1C11D-FE39-4DCD-8D82-89E2A559C71D}" destId="{767DF843-34DC-4821-9019-6659448702E8}" srcOrd="1" destOrd="0" presId="urn:microsoft.com/office/officeart/2008/layout/AccentedPicture"/>
    <dgm:cxn modelId="{3164ACBA-E9B0-45FC-87F2-3E63167FC700}" type="presParOf" srcId="{6DB1C11D-FE39-4DCD-8D82-89E2A559C71D}" destId="{F16226C4-8DE5-4125-A1F2-1C9D1DF47CAC}" srcOrd="2" destOrd="0" presId="urn:microsoft.com/office/officeart/2008/layout/AccentedPicture"/>
    <dgm:cxn modelId="{91ED61A5-609B-4411-BF98-1852E7697F0D}" type="presParOf" srcId="{F16226C4-8DE5-4125-A1F2-1C9D1DF47CAC}" destId="{C9081605-729B-41A9-AF0B-8719668B9644}" srcOrd="0" destOrd="0" presId="urn:microsoft.com/office/officeart/2008/layout/AccentedPicture"/>
    <dgm:cxn modelId="{FD30E264-57D6-4B7D-8D86-BD7A0BB9EF7D}" type="presParOf" srcId="{37943739-C07C-478B-905F-E0027E2480B8}" destId="{9832896E-573C-46A5-8868-BAC2BC66F045}" srcOrd="3" destOrd="0" presId="urn:microsoft.com/office/officeart/2008/layout/AccentedPicture"/>
    <dgm:cxn modelId="{35A71D14-AAE1-4708-BA60-1C515F1163F5}" type="presParOf" srcId="{9832896E-573C-46A5-8868-BAC2BC66F045}" destId="{57541D75-6620-4660-9892-845B33CC21A2}"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F21A71-3797-4647-866B-AC7B1924B527}" type="doc">
      <dgm:prSet loTypeId="urn:microsoft.com/office/officeart/2005/8/layout/process1" loCatId="process" qsTypeId="urn:microsoft.com/office/officeart/2005/8/quickstyle/simple2" qsCatId="simple" csTypeId="urn:microsoft.com/office/officeart/2005/8/colors/accent5_2" csCatId="accent5" phldr="1"/>
      <dgm:spPr/>
      <dgm:t>
        <a:bodyPr/>
        <a:lstStyle/>
        <a:p>
          <a:endParaRPr/>
        </a:p>
      </dgm:t>
    </dgm:pt>
    <dgm:pt modelId="{C44A8BFF-B5E0-42D4-9F74-11CB1FB7463D}" type="parTrans" cxnId="{87A35F48-B3EF-4BBC-A50C-51CF13A63954}">
      <dgm:prSet/>
      <dgm:spPr/>
      <dgm:t>
        <a:bodyPr/>
        <a:lstStyle/>
        <a:p>
          <a:endParaRPr lang="en-US">
            <a:latin typeface="Candara" panose="020E0502030303020204" pitchFamily="34" charset="0"/>
          </a:endParaRPr>
        </a:p>
      </dgm:t>
    </dgm:pt>
    <dgm:pt modelId="{9FD9B21D-98D3-4836-A7CE-580D97836E93}">
      <dgm:prSet phldrT="[Text]" custT="1"/>
      <dgm:spPr/>
      <dgm:t>
        <a:bodyPr/>
        <a:lstStyle/>
        <a:p>
          <a:r>
            <a:rPr lang="x-none" sz="2300" b="1" i="0" strike="noStrike" cap="none" spc="0" baseline="0">
              <a:solidFill>
                <a:srgbClr val="FFFFFF"/>
              </a:solidFill>
              <a:effectLst/>
              <a:latin typeface="Candara"/>
              <a:ea typeface="Candara"/>
              <a:cs typeface="Candara"/>
            </a:rPr>
            <a:t>Vi</a:t>
          </a:r>
        </a:p>
      </dgm:t>
    </dgm:pt>
    <dgm:pt modelId="{DBE458B6-14C3-42B2-A6C1-035F170D331D}" type="sibTrans" cxnId="{87A35F48-B3EF-4BBC-A50C-51CF13A63954}">
      <dgm:prSet/>
      <dgm:spPr/>
      <dgm:t>
        <a:bodyPr/>
        <a:lstStyle/>
        <a:p>
          <a:endParaRPr lang="en-US">
            <a:latin typeface="Candara" panose="020E0502030303020204" pitchFamily="34" charset="0"/>
          </a:endParaRPr>
        </a:p>
      </dgm:t>
    </dgm:pt>
    <dgm:pt modelId="{C233D9D7-5B2B-4BEC-B8EB-042CC841E0BA}" type="parTrans" cxnId="{625B06C4-B01F-4073-837E-3E82FA9B162E}">
      <dgm:prSet/>
      <dgm:spPr/>
      <dgm:t>
        <a:bodyPr/>
        <a:lstStyle/>
        <a:p>
          <a:endParaRPr lang="en-US">
            <a:latin typeface="Candara" panose="020E0502030303020204" pitchFamily="34" charset="0"/>
          </a:endParaRPr>
        </a:p>
      </dgm:t>
    </dgm:pt>
    <dgm:pt modelId="{5E667D67-3788-41D1-89D2-63BF30A3209F}">
      <dgm:prSet phldrT="[Text]" custT="1"/>
      <dgm:spPr/>
      <dgm:t>
        <a:bodyPr/>
        <a:lstStyle/>
        <a:p>
          <a:r>
            <a:rPr lang="x-none" sz="2300" b="1" i="0" strike="noStrike" cap="none" spc="0" baseline="0">
              <a:solidFill>
                <a:srgbClr val="FFFFFF"/>
              </a:solidFill>
              <a:effectLst/>
              <a:latin typeface="Candara"/>
              <a:ea typeface="Candara"/>
              <a:cs typeface="Candara"/>
            </a:rPr>
            <a:t>Kupci</a:t>
          </a:r>
          <a:r>
            <a:rPr lang="x-none" sz="2300" b="0" i="0" strike="noStrike" cap="none" spc="0" baseline="0">
              <a:solidFill>
                <a:srgbClr val="FFFFFF"/>
              </a:solidFill>
              <a:effectLst/>
              <a:latin typeface="Candara"/>
              <a:ea typeface="Candara"/>
              <a:cs typeface="Candara"/>
            </a:rPr>
            <a:t>   </a:t>
          </a:r>
        </a:p>
      </dgm:t>
    </dgm:pt>
    <dgm:pt modelId="{B00B5475-F1EC-4286-9677-B50E28AF63DF}" type="sibTrans" cxnId="{625B06C4-B01F-4073-837E-3E82FA9B162E}">
      <dgm:prSet/>
      <dgm:spPr/>
      <dgm:t>
        <a:bodyPr/>
        <a:lstStyle/>
        <a:p>
          <a:endParaRPr lang="en-US">
            <a:latin typeface="Candara" panose="020E0502030303020204" pitchFamily="34" charset="0"/>
          </a:endParaRPr>
        </a:p>
      </dgm:t>
    </dgm:pt>
    <dgm:pt modelId="{8AD5FECB-7A3E-46CC-8FC6-D36631B01B37}" type="pres">
      <dgm:prSet presAssocID="{CDF21A71-3797-4647-866B-AC7B1924B527}" presName="Name0" presStyleCnt="0">
        <dgm:presLayoutVars>
          <dgm:dir/>
          <dgm:resizeHandles val="exact"/>
        </dgm:presLayoutVars>
      </dgm:prSet>
      <dgm:spPr/>
      <dgm:t>
        <a:bodyPr/>
        <a:lstStyle/>
        <a:p>
          <a:endParaRPr lang="en-US"/>
        </a:p>
      </dgm:t>
    </dgm:pt>
    <dgm:pt modelId="{4C020507-C094-4609-AEE5-203DED362CD6}" type="pres">
      <dgm:prSet presAssocID="{9FD9B21D-98D3-4836-A7CE-580D97836E93}" presName="node" presStyleLbl="node1" presStyleIdx="0" presStyleCnt="2">
        <dgm:presLayoutVars>
          <dgm:bulletEnabled val="1"/>
        </dgm:presLayoutVars>
      </dgm:prSet>
      <dgm:spPr/>
      <dgm:t>
        <a:bodyPr/>
        <a:lstStyle/>
        <a:p>
          <a:endParaRPr lang="en-US"/>
        </a:p>
      </dgm:t>
    </dgm:pt>
    <dgm:pt modelId="{6707B858-920A-40B3-8017-36537FE6DA2A}" type="pres">
      <dgm:prSet presAssocID="{DBE458B6-14C3-42B2-A6C1-035F170D331D}" presName="sibTrans" presStyleLbl="sibTrans2D1" presStyleIdx="0" presStyleCnt="1"/>
      <dgm:spPr/>
      <dgm:t>
        <a:bodyPr/>
        <a:lstStyle/>
        <a:p>
          <a:endParaRPr lang="en-US"/>
        </a:p>
      </dgm:t>
    </dgm:pt>
    <dgm:pt modelId="{F8DB05A2-3BF7-49D6-9400-7CB743333A49}" type="pres">
      <dgm:prSet presAssocID="{DBE458B6-14C3-42B2-A6C1-035F170D331D}" presName="connectorText" presStyleLbl="sibTrans2D1" presStyleIdx="0" presStyleCnt="1"/>
      <dgm:spPr/>
      <dgm:t>
        <a:bodyPr/>
        <a:lstStyle/>
        <a:p>
          <a:endParaRPr lang="en-US"/>
        </a:p>
      </dgm:t>
    </dgm:pt>
    <dgm:pt modelId="{678DD78C-6AB6-410E-A5C7-44EA88A921A6}" type="pres">
      <dgm:prSet presAssocID="{5E667D67-3788-41D1-89D2-63BF30A3209F}" presName="node" presStyleLbl="node1" presStyleIdx="1" presStyleCnt="2" custLinFactNeighborX="2155" custLinFactNeighborY="751">
        <dgm:presLayoutVars>
          <dgm:bulletEnabled val="1"/>
        </dgm:presLayoutVars>
      </dgm:prSet>
      <dgm:spPr/>
      <dgm:t>
        <a:bodyPr/>
        <a:lstStyle/>
        <a:p>
          <a:endParaRPr lang="en-US"/>
        </a:p>
      </dgm:t>
    </dgm:pt>
  </dgm:ptLst>
  <dgm:cxnLst>
    <dgm:cxn modelId="{925E1D1B-BA95-44E6-8510-5011293CA732}" type="presOf" srcId="{DBE458B6-14C3-42B2-A6C1-035F170D331D}" destId="{6707B858-920A-40B3-8017-36537FE6DA2A}" srcOrd="0" destOrd="0" presId="urn:microsoft.com/office/officeart/2005/8/layout/process1"/>
    <dgm:cxn modelId="{1AB91DD9-0B47-4A22-83C8-9C23C5DEDB5F}" type="presOf" srcId="{5E667D67-3788-41D1-89D2-63BF30A3209F}" destId="{678DD78C-6AB6-410E-A5C7-44EA88A921A6}" srcOrd="0" destOrd="0" presId="urn:microsoft.com/office/officeart/2005/8/layout/process1"/>
    <dgm:cxn modelId="{87A35F48-B3EF-4BBC-A50C-51CF13A63954}" srcId="{CDF21A71-3797-4647-866B-AC7B1924B527}" destId="{9FD9B21D-98D3-4836-A7CE-580D97836E93}" srcOrd="0" destOrd="0" parTransId="{C44A8BFF-B5E0-42D4-9F74-11CB1FB7463D}" sibTransId="{DBE458B6-14C3-42B2-A6C1-035F170D331D}"/>
    <dgm:cxn modelId="{D53131CB-817C-4951-B75A-D94B6C3DBA1D}" type="presOf" srcId="{9FD9B21D-98D3-4836-A7CE-580D97836E93}" destId="{4C020507-C094-4609-AEE5-203DED362CD6}" srcOrd="0" destOrd="0" presId="urn:microsoft.com/office/officeart/2005/8/layout/process1"/>
    <dgm:cxn modelId="{625B06C4-B01F-4073-837E-3E82FA9B162E}" srcId="{CDF21A71-3797-4647-866B-AC7B1924B527}" destId="{5E667D67-3788-41D1-89D2-63BF30A3209F}" srcOrd="1" destOrd="0" parTransId="{C233D9D7-5B2B-4BEC-B8EB-042CC841E0BA}" sibTransId="{B00B5475-F1EC-4286-9677-B50E28AF63DF}"/>
    <dgm:cxn modelId="{D76FA43B-AD27-4A1A-A1B0-3D7B0939A4F6}" type="presOf" srcId="{DBE458B6-14C3-42B2-A6C1-035F170D331D}" destId="{F8DB05A2-3BF7-49D6-9400-7CB743333A49}" srcOrd="1" destOrd="0" presId="urn:microsoft.com/office/officeart/2005/8/layout/process1"/>
    <dgm:cxn modelId="{BC76985D-B2D5-4F88-B8BE-870B7770B7F5}" type="presOf" srcId="{CDF21A71-3797-4647-866B-AC7B1924B527}" destId="{8AD5FECB-7A3E-46CC-8FC6-D36631B01B37}" srcOrd="0" destOrd="0" presId="urn:microsoft.com/office/officeart/2005/8/layout/process1"/>
    <dgm:cxn modelId="{2D3BA76F-E5D1-429D-9058-B08CBEEA4079}" type="presParOf" srcId="{8AD5FECB-7A3E-46CC-8FC6-D36631B01B37}" destId="{4C020507-C094-4609-AEE5-203DED362CD6}" srcOrd="0" destOrd="0" presId="urn:microsoft.com/office/officeart/2005/8/layout/process1"/>
    <dgm:cxn modelId="{DE44AE26-847D-4F4D-B2F3-D4551367AAFB}" type="presParOf" srcId="{8AD5FECB-7A3E-46CC-8FC6-D36631B01B37}" destId="{6707B858-920A-40B3-8017-36537FE6DA2A}" srcOrd="1" destOrd="0" presId="urn:microsoft.com/office/officeart/2005/8/layout/process1"/>
    <dgm:cxn modelId="{C7FD9082-9FD4-4A25-99F4-F3F2F141CBD8}" type="presParOf" srcId="{6707B858-920A-40B3-8017-36537FE6DA2A}" destId="{F8DB05A2-3BF7-49D6-9400-7CB743333A49}" srcOrd="0" destOrd="0" presId="urn:microsoft.com/office/officeart/2005/8/layout/process1"/>
    <dgm:cxn modelId="{E4ED6A2D-3A02-4338-BF86-2AD6B8C82FAB}" type="presParOf" srcId="{8AD5FECB-7A3E-46CC-8FC6-D36631B01B37}" destId="{678DD78C-6AB6-410E-A5C7-44EA88A921A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F67C2F-6803-428D-8A42-DC881AED2BA4}"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a:p>
      </dgm:t>
    </dgm:pt>
    <dgm:pt modelId="{6C59B6C3-86C5-496D-B393-06E9527C8EF6}" type="parTrans" cxnId="{68431F0A-EE78-4E88-A1FB-7BA2B7151B3C}">
      <dgm:prSet/>
      <dgm:spPr/>
      <dgm:t>
        <a:bodyPr/>
        <a:lstStyle/>
        <a:p>
          <a:endParaRPr lang="en-US">
            <a:latin typeface="Candara" panose="020E0502030303020204" pitchFamily="34" charset="0"/>
          </a:endParaRPr>
        </a:p>
      </dgm:t>
    </dgm:pt>
    <dgm:pt modelId="{68D34B00-3A69-4147-B960-63AE43B75C9F}">
      <dgm:prSet phldrT="[Text]" custT="1"/>
      <dgm:spPr/>
      <dgm:t>
        <a:bodyPr/>
        <a:lstStyle/>
        <a:p>
          <a:r>
            <a:rPr lang="x-none" sz="2300" b="1" i="0" strike="noStrike" cap="none" spc="0" baseline="0">
              <a:solidFill>
                <a:srgbClr val="FFFFFF"/>
              </a:solidFill>
              <a:effectLst/>
              <a:latin typeface="Candara"/>
              <a:ea typeface="Candara"/>
              <a:cs typeface="Candara"/>
            </a:rPr>
            <a:t>Vi</a:t>
          </a:r>
        </a:p>
      </dgm:t>
    </dgm:pt>
    <dgm:pt modelId="{F70457C7-BB57-463F-9FD8-5A1FD19139F5}" type="sibTrans" cxnId="{68431F0A-EE78-4E88-A1FB-7BA2B7151B3C}">
      <dgm:prSet/>
      <dgm:spPr/>
      <dgm:t>
        <a:bodyPr/>
        <a:lstStyle/>
        <a:p>
          <a:endParaRPr lang="en-US">
            <a:latin typeface="Candara" panose="020E0502030303020204" pitchFamily="34" charset="0"/>
          </a:endParaRPr>
        </a:p>
      </dgm:t>
    </dgm:pt>
    <dgm:pt modelId="{01800E5F-E884-4838-A34F-2C7D944D8CC6}" type="parTrans" cxnId="{E98D1550-5B25-4683-AB42-FE66E548EF71}">
      <dgm:prSet/>
      <dgm:spPr/>
      <dgm:t>
        <a:bodyPr/>
        <a:lstStyle/>
        <a:p>
          <a:endParaRPr lang="en-US">
            <a:latin typeface="Candara" panose="020E0502030303020204" pitchFamily="34" charset="0"/>
          </a:endParaRPr>
        </a:p>
      </dgm:t>
    </dgm:pt>
    <dgm:pt modelId="{759F876A-26A6-4545-83D7-7BD293565711}">
      <dgm:prSet phldrT="[Text]" custT="1"/>
      <dgm:spPr/>
      <dgm:t>
        <a:bodyPr/>
        <a:lstStyle/>
        <a:p>
          <a:r>
            <a:rPr lang="x-none" sz="2300" b="1" i="0" strike="noStrike" cap="none" spc="0" baseline="0">
              <a:solidFill>
                <a:srgbClr val="FFFFFF"/>
              </a:solidFill>
              <a:effectLst/>
              <a:latin typeface="Candara"/>
              <a:ea typeface="Candara"/>
              <a:cs typeface="Candara"/>
            </a:rPr>
            <a:t>Posrednici</a:t>
          </a:r>
          <a:r>
            <a:rPr lang="x-none" sz="2300" b="0" i="0" strike="noStrike" cap="none" spc="0" baseline="0">
              <a:solidFill>
                <a:srgbClr val="FFFFFF"/>
              </a:solidFill>
              <a:effectLst/>
              <a:latin typeface="Candara"/>
              <a:ea typeface="Candara"/>
              <a:cs typeface="Candara"/>
            </a:rPr>
            <a:t> </a:t>
          </a:r>
          <a:r>
            <a:rPr lang="x-none" sz="1900" b="0" i="0" strike="noStrike" cap="none" spc="0" baseline="0">
              <a:solidFill>
                <a:srgbClr val="FFFFFF"/>
              </a:solidFill>
              <a:effectLst/>
              <a:latin typeface="Candara"/>
              <a:ea typeface="Candara"/>
              <a:cs typeface="Candara"/>
            </a:rPr>
            <a:t>(distributeri, veleprodaja, maloprodaja)</a:t>
          </a:r>
        </a:p>
      </dgm:t>
    </dgm:pt>
    <dgm:pt modelId="{FCCC9863-CB9A-4496-BFEA-30A6EB4BFBD9}" type="sibTrans" cxnId="{E98D1550-5B25-4683-AB42-FE66E548EF71}">
      <dgm:prSet/>
      <dgm:spPr/>
      <dgm:t>
        <a:bodyPr/>
        <a:lstStyle/>
        <a:p>
          <a:endParaRPr lang="en-US">
            <a:latin typeface="Candara" panose="020E0502030303020204" pitchFamily="34" charset="0"/>
          </a:endParaRPr>
        </a:p>
      </dgm:t>
    </dgm:pt>
    <dgm:pt modelId="{04885F07-172A-40FD-B6B8-6E2150AC778D}" type="parTrans" cxnId="{8474CC06-9FEA-4555-AD23-A796F9E87D8B}">
      <dgm:prSet/>
      <dgm:spPr/>
      <dgm:t>
        <a:bodyPr/>
        <a:lstStyle/>
        <a:p>
          <a:endParaRPr lang="en-US">
            <a:latin typeface="Candara" panose="020E0502030303020204" pitchFamily="34" charset="0"/>
          </a:endParaRPr>
        </a:p>
      </dgm:t>
    </dgm:pt>
    <dgm:pt modelId="{F23C1B1E-0A55-4D65-8D02-A21D71DF7EEA}">
      <dgm:prSet phldrT="[Text]" custT="1"/>
      <dgm:spPr/>
      <dgm:t>
        <a:bodyPr/>
        <a:lstStyle/>
        <a:p>
          <a:r>
            <a:rPr lang="x-none" sz="2300" b="1" i="0" strike="noStrike" cap="none" spc="0" baseline="0">
              <a:solidFill>
                <a:srgbClr val="FFFFFF"/>
              </a:solidFill>
              <a:effectLst/>
              <a:latin typeface="Candara"/>
              <a:ea typeface="Candara"/>
              <a:cs typeface="Candara"/>
            </a:rPr>
            <a:t>Kupci</a:t>
          </a:r>
          <a:r>
            <a:rPr lang="x-none" sz="2300" b="0" i="0" strike="noStrike" cap="none" spc="0" baseline="0">
              <a:solidFill>
                <a:srgbClr val="FFFFFF"/>
              </a:solidFill>
              <a:effectLst/>
              <a:latin typeface="Candara"/>
              <a:ea typeface="Candara"/>
              <a:cs typeface="Candara"/>
            </a:rPr>
            <a:t>   </a:t>
          </a:r>
        </a:p>
      </dgm:t>
    </dgm:pt>
    <dgm:pt modelId="{A49BF2F0-320D-40A2-81CB-B9153383C25C}" type="sibTrans" cxnId="{8474CC06-9FEA-4555-AD23-A796F9E87D8B}">
      <dgm:prSet/>
      <dgm:spPr/>
      <dgm:t>
        <a:bodyPr/>
        <a:lstStyle/>
        <a:p>
          <a:endParaRPr lang="en-US">
            <a:latin typeface="Candara" panose="020E0502030303020204" pitchFamily="34" charset="0"/>
          </a:endParaRPr>
        </a:p>
      </dgm:t>
    </dgm:pt>
    <dgm:pt modelId="{0B053909-744F-40A1-B4A9-C8A80F7C61F6}" type="pres">
      <dgm:prSet presAssocID="{21F67C2F-6803-428D-8A42-DC881AED2BA4}" presName="Name0" presStyleCnt="0">
        <dgm:presLayoutVars>
          <dgm:dir/>
          <dgm:resizeHandles val="exact"/>
        </dgm:presLayoutVars>
      </dgm:prSet>
      <dgm:spPr/>
      <dgm:t>
        <a:bodyPr/>
        <a:lstStyle/>
        <a:p>
          <a:endParaRPr lang="en-US"/>
        </a:p>
      </dgm:t>
    </dgm:pt>
    <dgm:pt modelId="{3EE31A95-0B8A-40FB-8417-E8C9C576A850}" type="pres">
      <dgm:prSet presAssocID="{68D34B00-3A69-4147-B960-63AE43B75C9F}" presName="node" presStyleLbl="node1" presStyleIdx="0" presStyleCnt="3">
        <dgm:presLayoutVars>
          <dgm:bulletEnabled val="1"/>
        </dgm:presLayoutVars>
      </dgm:prSet>
      <dgm:spPr/>
      <dgm:t>
        <a:bodyPr/>
        <a:lstStyle/>
        <a:p>
          <a:endParaRPr lang="en-US"/>
        </a:p>
      </dgm:t>
    </dgm:pt>
    <dgm:pt modelId="{1707287F-F1E2-4523-BC2B-5E5A2FAA1689}" type="pres">
      <dgm:prSet presAssocID="{F70457C7-BB57-463F-9FD8-5A1FD19139F5}" presName="sibTrans" presStyleLbl="sibTrans2D1" presStyleIdx="0" presStyleCnt="2"/>
      <dgm:spPr/>
      <dgm:t>
        <a:bodyPr/>
        <a:lstStyle/>
        <a:p>
          <a:endParaRPr lang="en-US"/>
        </a:p>
      </dgm:t>
    </dgm:pt>
    <dgm:pt modelId="{B1109FA8-4CF0-42C4-AE31-6FFE5077FD3F}" type="pres">
      <dgm:prSet presAssocID="{F70457C7-BB57-463F-9FD8-5A1FD19139F5}" presName="connectorText" presStyleLbl="sibTrans2D1" presStyleIdx="0" presStyleCnt="2"/>
      <dgm:spPr/>
      <dgm:t>
        <a:bodyPr/>
        <a:lstStyle/>
        <a:p>
          <a:endParaRPr lang="en-US"/>
        </a:p>
      </dgm:t>
    </dgm:pt>
    <dgm:pt modelId="{318E1DBF-9214-4783-8E76-7C2DF81BB141}" type="pres">
      <dgm:prSet presAssocID="{759F876A-26A6-4545-83D7-7BD293565711}" presName="node" presStyleLbl="node1" presStyleIdx="1" presStyleCnt="3">
        <dgm:presLayoutVars>
          <dgm:bulletEnabled val="1"/>
        </dgm:presLayoutVars>
      </dgm:prSet>
      <dgm:spPr/>
      <dgm:t>
        <a:bodyPr/>
        <a:lstStyle/>
        <a:p>
          <a:endParaRPr lang="en-US"/>
        </a:p>
      </dgm:t>
    </dgm:pt>
    <dgm:pt modelId="{EBB7C52A-66E5-4F2E-B0E6-A87CA996027B}" type="pres">
      <dgm:prSet presAssocID="{FCCC9863-CB9A-4496-BFEA-30A6EB4BFBD9}" presName="sibTrans" presStyleLbl="sibTrans2D1" presStyleIdx="1" presStyleCnt="2"/>
      <dgm:spPr/>
      <dgm:t>
        <a:bodyPr/>
        <a:lstStyle/>
        <a:p>
          <a:endParaRPr lang="en-US"/>
        </a:p>
      </dgm:t>
    </dgm:pt>
    <dgm:pt modelId="{8656DB7F-A748-489E-A2EB-3552D70650CA}" type="pres">
      <dgm:prSet presAssocID="{FCCC9863-CB9A-4496-BFEA-30A6EB4BFBD9}" presName="connectorText" presStyleLbl="sibTrans2D1" presStyleIdx="1" presStyleCnt="2"/>
      <dgm:spPr/>
      <dgm:t>
        <a:bodyPr/>
        <a:lstStyle/>
        <a:p>
          <a:endParaRPr lang="en-US"/>
        </a:p>
      </dgm:t>
    </dgm:pt>
    <dgm:pt modelId="{B1DD78CE-26B6-4E2B-B89A-D453E65B32EA}" type="pres">
      <dgm:prSet presAssocID="{F23C1B1E-0A55-4D65-8D02-A21D71DF7EEA}" presName="node" presStyleLbl="node1" presStyleIdx="2" presStyleCnt="3">
        <dgm:presLayoutVars>
          <dgm:bulletEnabled val="1"/>
        </dgm:presLayoutVars>
      </dgm:prSet>
      <dgm:spPr/>
      <dgm:t>
        <a:bodyPr/>
        <a:lstStyle/>
        <a:p>
          <a:endParaRPr lang="en-US"/>
        </a:p>
      </dgm:t>
    </dgm:pt>
  </dgm:ptLst>
  <dgm:cxnLst>
    <dgm:cxn modelId="{1C50B1DD-20D0-4369-A758-8E2EA0FE0287}" type="presOf" srcId="{68D34B00-3A69-4147-B960-63AE43B75C9F}" destId="{3EE31A95-0B8A-40FB-8417-E8C9C576A850}" srcOrd="0" destOrd="0" presId="urn:microsoft.com/office/officeart/2005/8/layout/process1"/>
    <dgm:cxn modelId="{C1D19B50-3F22-4C99-A862-7867833E6F87}" type="presOf" srcId="{F70457C7-BB57-463F-9FD8-5A1FD19139F5}" destId="{1707287F-F1E2-4523-BC2B-5E5A2FAA1689}" srcOrd="0" destOrd="0" presId="urn:microsoft.com/office/officeart/2005/8/layout/process1"/>
    <dgm:cxn modelId="{97E0C425-1CEF-44B2-9B84-1A9878B7A277}" type="presOf" srcId="{FCCC9863-CB9A-4496-BFEA-30A6EB4BFBD9}" destId="{8656DB7F-A748-489E-A2EB-3552D70650CA}" srcOrd="1" destOrd="0" presId="urn:microsoft.com/office/officeart/2005/8/layout/process1"/>
    <dgm:cxn modelId="{F3FD8612-3682-4E9A-A2BF-094152FBD1DA}" type="presOf" srcId="{F23C1B1E-0A55-4D65-8D02-A21D71DF7EEA}" destId="{B1DD78CE-26B6-4E2B-B89A-D453E65B32EA}" srcOrd="0" destOrd="0" presId="urn:microsoft.com/office/officeart/2005/8/layout/process1"/>
    <dgm:cxn modelId="{5D993FC7-95EC-4FD5-A021-1F9F69B04532}" type="presOf" srcId="{21F67C2F-6803-428D-8A42-DC881AED2BA4}" destId="{0B053909-744F-40A1-B4A9-C8A80F7C61F6}" srcOrd="0" destOrd="0" presId="urn:microsoft.com/office/officeart/2005/8/layout/process1"/>
    <dgm:cxn modelId="{E98D1550-5B25-4683-AB42-FE66E548EF71}" srcId="{21F67C2F-6803-428D-8A42-DC881AED2BA4}" destId="{759F876A-26A6-4545-83D7-7BD293565711}" srcOrd="1" destOrd="0" parTransId="{01800E5F-E884-4838-A34F-2C7D944D8CC6}" sibTransId="{FCCC9863-CB9A-4496-BFEA-30A6EB4BFBD9}"/>
    <dgm:cxn modelId="{68431F0A-EE78-4E88-A1FB-7BA2B7151B3C}" srcId="{21F67C2F-6803-428D-8A42-DC881AED2BA4}" destId="{68D34B00-3A69-4147-B960-63AE43B75C9F}" srcOrd="0" destOrd="0" parTransId="{6C59B6C3-86C5-496D-B393-06E9527C8EF6}" sibTransId="{F70457C7-BB57-463F-9FD8-5A1FD19139F5}"/>
    <dgm:cxn modelId="{4ABBFCA3-D5D1-43B3-998A-E59AADEDAC23}" type="presOf" srcId="{FCCC9863-CB9A-4496-BFEA-30A6EB4BFBD9}" destId="{EBB7C52A-66E5-4F2E-B0E6-A87CA996027B}" srcOrd="0" destOrd="0" presId="urn:microsoft.com/office/officeart/2005/8/layout/process1"/>
    <dgm:cxn modelId="{E541614D-12B6-4B78-927F-A288C7F51745}" type="presOf" srcId="{759F876A-26A6-4545-83D7-7BD293565711}" destId="{318E1DBF-9214-4783-8E76-7C2DF81BB141}" srcOrd="0" destOrd="0" presId="urn:microsoft.com/office/officeart/2005/8/layout/process1"/>
    <dgm:cxn modelId="{8474CC06-9FEA-4555-AD23-A796F9E87D8B}" srcId="{21F67C2F-6803-428D-8A42-DC881AED2BA4}" destId="{F23C1B1E-0A55-4D65-8D02-A21D71DF7EEA}" srcOrd="2" destOrd="0" parTransId="{04885F07-172A-40FD-B6B8-6E2150AC778D}" sibTransId="{A49BF2F0-320D-40A2-81CB-B9153383C25C}"/>
    <dgm:cxn modelId="{42431629-7767-49A6-9757-9A09785D73FD}" type="presOf" srcId="{F70457C7-BB57-463F-9FD8-5A1FD19139F5}" destId="{B1109FA8-4CF0-42C4-AE31-6FFE5077FD3F}" srcOrd="1" destOrd="0" presId="urn:microsoft.com/office/officeart/2005/8/layout/process1"/>
    <dgm:cxn modelId="{CAA28631-0099-454C-A623-F1F123CBDA00}" type="presParOf" srcId="{0B053909-744F-40A1-B4A9-C8A80F7C61F6}" destId="{3EE31A95-0B8A-40FB-8417-E8C9C576A850}" srcOrd="0" destOrd="0" presId="urn:microsoft.com/office/officeart/2005/8/layout/process1"/>
    <dgm:cxn modelId="{5D6DCFE1-1CC6-4920-8645-DC314BA171D3}" type="presParOf" srcId="{0B053909-744F-40A1-B4A9-C8A80F7C61F6}" destId="{1707287F-F1E2-4523-BC2B-5E5A2FAA1689}" srcOrd="1" destOrd="0" presId="urn:microsoft.com/office/officeart/2005/8/layout/process1"/>
    <dgm:cxn modelId="{6BAB712B-B1D8-4299-8351-3C78B2431047}" type="presParOf" srcId="{1707287F-F1E2-4523-BC2B-5E5A2FAA1689}" destId="{B1109FA8-4CF0-42C4-AE31-6FFE5077FD3F}" srcOrd="0" destOrd="0" presId="urn:microsoft.com/office/officeart/2005/8/layout/process1"/>
    <dgm:cxn modelId="{9AC04391-DF72-4D8F-8DC2-01B88C11E61D}" type="presParOf" srcId="{0B053909-744F-40A1-B4A9-C8A80F7C61F6}" destId="{318E1DBF-9214-4783-8E76-7C2DF81BB141}" srcOrd="2" destOrd="0" presId="urn:microsoft.com/office/officeart/2005/8/layout/process1"/>
    <dgm:cxn modelId="{22E7A10D-6829-4043-93F7-721AD4E6AB58}" type="presParOf" srcId="{0B053909-744F-40A1-B4A9-C8A80F7C61F6}" destId="{EBB7C52A-66E5-4F2E-B0E6-A87CA996027B}" srcOrd="3" destOrd="0" presId="urn:microsoft.com/office/officeart/2005/8/layout/process1"/>
    <dgm:cxn modelId="{67D22ADB-AAD3-47C1-B657-E68B6821261A}" type="presParOf" srcId="{EBB7C52A-66E5-4F2E-B0E6-A87CA996027B}" destId="{8656DB7F-A748-489E-A2EB-3552D70650CA}" srcOrd="0" destOrd="0" presId="urn:microsoft.com/office/officeart/2005/8/layout/process1"/>
    <dgm:cxn modelId="{F51F43B6-5605-4998-AAF7-89F3D5E2EAA5}" type="presParOf" srcId="{0B053909-744F-40A1-B4A9-C8A80F7C61F6}" destId="{B1DD78CE-26B6-4E2B-B89A-D453E65B32EA}"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6B44A2-7515-4392-9C03-E6C4B1A4BB7F}" type="doc">
      <dgm:prSet loTypeId="urn:microsoft.com/office/officeart/2009/layout/ReverseList" loCatId="relationship" qsTypeId="urn:microsoft.com/office/officeart/2005/8/quickstyle/simple5" qsCatId="simple" csTypeId="urn:microsoft.com/office/officeart/2005/8/colors/accent5_1" csCatId="accent5" phldr="1"/>
      <dgm:spPr/>
      <dgm:t>
        <a:bodyPr/>
        <a:lstStyle/>
        <a:p>
          <a:endParaRPr lang="en-US"/>
        </a:p>
      </dgm:t>
    </dgm:pt>
    <dgm:pt modelId="{384BA97F-AC90-4CC9-9813-620C84C09419}" type="parTrans" cxnId="{A2B04CE7-8889-47E6-8D52-4D2214446E97}">
      <dgm:prSet/>
      <dgm:spPr/>
      <dgm:t>
        <a:bodyPr/>
        <a:lstStyle/>
        <a:p>
          <a:endParaRPr lang="en-US"/>
        </a:p>
      </dgm:t>
    </dgm:pt>
    <dgm:pt modelId="{5C42BCF0-EFAB-40D3-B768-B1B427F54547}">
      <dgm:prSet phldrT="[Text]" custT="1"/>
      <dgm:spPr>
        <a:solidFill>
          <a:srgbClr val="013857"/>
        </a:solidFill>
      </dgm:spPr>
      <dgm:t>
        <a:bodyPr/>
        <a:lstStyle/>
        <a:p>
          <a:r>
            <a:rPr lang="x-none" sz="2700" b="0" i="0" strike="noStrike" cap="none" spc="0" baseline="0">
              <a:solidFill>
                <a:srgbClr val="FFFFFF"/>
              </a:solidFill>
              <a:effectLst/>
              <a:latin typeface="Calibri"/>
              <a:ea typeface="Calibri"/>
              <a:cs typeface="Calibri"/>
            </a:rPr>
            <a:t>Vaša firma: </a:t>
          </a:r>
        </a:p>
        <a:p>
          <a:r>
            <a:rPr lang="x-none" sz="2400" b="0" i="0" strike="noStrike" cap="none" spc="0" baseline="0">
              <a:solidFill>
                <a:srgbClr val="FFFFFF"/>
              </a:solidFill>
              <a:effectLst/>
              <a:latin typeface="Calibri"/>
              <a:ea typeface="Calibri"/>
              <a:cs typeface="Calibri"/>
            </a:rPr>
            <a:t>Ostvarivanje pozitivnog uticaja?</a:t>
          </a:r>
        </a:p>
        <a:p>
          <a:r>
            <a:rPr lang="x-none" sz="2400" b="0" i="0" strike="noStrike" cap="none" spc="0" baseline="0">
              <a:solidFill>
                <a:srgbClr val="FFFFFF"/>
              </a:solidFill>
              <a:effectLst/>
              <a:latin typeface="Calibri"/>
              <a:ea typeface="Calibri"/>
              <a:cs typeface="Calibri"/>
            </a:rPr>
            <a:t>Kako svesti na najmanju mjeru / zaustaviti negativan uticaj?</a:t>
          </a:r>
        </a:p>
      </dgm:t>
    </dgm:pt>
    <dgm:pt modelId="{8C9A6512-2C26-4427-98D9-CE2E15FFAC40}" type="sibTrans" cxnId="{A2B04CE7-8889-47E6-8D52-4D2214446E97}">
      <dgm:prSet/>
      <dgm:spPr/>
      <dgm:t>
        <a:bodyPr/>
        <a:lstStyle/>
        <a:p>
          <a:endParaRPr lang="en-US"/>
        </a:p>
      </dgm:t>
    </dgm:pt>
    <dgm:pt modelId="{83DBA321-3CE3-4644-AEB0-830C13AA939E}" type="parTrans" cxnId="{0C6CF909-1091-433E-9E11-0941640269DD}">
      <dgm:prSet/>
      <dgm:spPr/>
      <dgm:t>
        <a:bodyPr/>
        <a:lstStyle/>
        <a:p>
          <a:endParaRPr lang="en-US"/>
        </a:p>
      </dgm:t>
    </dgm:pt>
    <dgm:pt modelId="{42F55F83-D77E-4497-8773-084CE151BB04}">
      <dgm:prSet phldrT="[Text]" custT="1"/>
      <dgm:spPr>
        <a:solidFill>
          <a:srgbClr val="92D050"/>
        </a:solidFill>
      </dgm:spPr>
      <dgm:t>
        <a:bodyPr/>
        <a:lstStyle/>
        <a:p>
          <a:r>
            <a:rPr lang="x-none" sz="2800" b="0" i="0" strike="noStrike" cap="none" spc="0" baseline="0">
              <a:solidFill>
                <a:srgbClr val="013857"/>
              </a:solidFill>
              <a:effectLst/>
              <a:latin typeface="Calibri"/>
              <a:ea typeface="Calibri"/>
              <a:cs typeface="Calibri"/>
            </a:rPr>
            <a:t>Društvena i životna sredina </a:t>
          </a:r>
        </a:p>
        <a:p>
          <a:r>
            <a:rPr lang="x-none" sz="2400" b="0" i="0" strike="noStrike" cap="none" spc="0" baseline="0">
              <a:solidFill>
                <a:srgbClr val="013857"/>
              </a:solidFill>
              <a:effectLst/>
              <a:latin typeface="Calibri"/>
              <a:ea typeface="Calibri"/>
              <a:cs typeface="Calibri"/>
            </a:rPr>
            <a:t>Može li dati potrebne resurse?</a:t>
          </a:r>
        </a:p>
        <a:p>
          <a:r>
            <a:rPr sz="2400"/>
            <a:t/>
          </a:r>
          <a:br>
            <a:rPr sz="2400"/>
          </a:br>
          <a:r>
            <a:rPr lang="x-none" sz="2400" b="0" i="0" strike="noStrike" cap="none" spc="0" baseline="0">
              <a:solidFill>
                <a:srgbClr val="013857"/>
              </a:solidFill>
              <a:effectLst/>
              <a:latin typeface="Calibri"/>
              <a:ea typeface="Calibri"/>
              <a:cs typeface="Calibri"/>
            </a:rPr>
            <a:t>Kako je njegovati tako da podrži vašu firmu?</a:t>
          </a:r>
        </a:p>
      </dgm:t>
    </dgm:pt>
    <dgm:pt modelId="{E0EDB6AE-8E84-4147-A9FD-6B9C60B60CC9}" type="sibTrans" cxnId="{0C6CF909-1091-433E-9E11-0941640269DD}">
      <dgm:prSet/>
      <dgm:spPr/>
      <dgm:t>
        <a:bodyPr/>
        <a:lstStyle/>
        <a:p>
          <a:endParaRPr lang="en-US"/>
        </a:p>
      </dgm:t>
    </dgm:pt>
    <dgm:pt modelId="{47A0C7EE-BC41-45F0-8635-B8CCE9646CC7}" type="pres">
      <dgm:prSet presAssocID="{126B44A2-7515-4392-9C03-E6C4B1A4BB7F}" presName="Name0" presStyleCnt="0">
        <dgm:presLayoutVars>
          <dgm:chMax val="2"/>
          <dgm:chPref val="2"/>
          <dgm:animLvl val="lvl"/>
        </dgm:presLayoutVars>
      </dgm:prSet>
      <dgm:spPr/>
      <dgm:t>
        <a:bodyPr/>
        <a:lstStyle/>
        <a:p>
          <a:endParaRPr lang="en-US"/>
        </a:p>
      </dgm:t>
    </dgm:pt>
    <dgm:pt modelId="{C0D1640B-3F6A-4479-B768-E85256961361}" type="pres">
      <dgm:prSet presAssocID="{126B44A2-7515-4392-9C03-E6C4B1A4BB7F}" presName="LeftText" presStyleLbl="revTx" presStyleIdx="0" presStyleCnt="0">
        <dgm:presLayoutVars>
          <dgm:bulletEnabled val="1"/>
        </dgm:presLayoutVars>
      </dgm:prSet>
      <dgm:spPr/>
      <dgm:t>
        <a:bodyPr/>
        <a:lstStyle/>
        <a:p>
          <a:endParaRPr lang="en-US"/>
        </a:p>
      </dgm:t>
    </dgm:pt>
    <dgm:pt modelId="{A79350F9-CA2F-472C-BDFC-16E12DFFF061}" type="pres">
      <dgm:prSet presAssocID="{126B44A2-7515-4392-9C03-E6C4B1A4BB7F}" presName="LeftNode" presStyleLbl="bgImgPlace1" presStyleIdx="0" presStyleCnt="2" custScaleX="181493" custLinFactNeighborX="-26125" custLinFactNeighborY="1353">
        <dgm:presLayoutVars>
          <dgm:chMax val="2"/>
          <dgm:chPref val="2"/>
        </dgm:presLayoutVars>
      </dgm:prSet>
      <dgm:spPr/>
      <dgm:t>
        <a:bodyPr/>
        <a:lstStyle/>
        <a:p>
          <a:endParaRPr lang="en-US"/>
        </a:p>
      </dgm:t>
    </dgm:pt>
    <dgm:pt modelId="{AC999EC7-95B2-4973-98D4-B59606028C66}" type="pres">
      <dgm:prSet presAssocID="{126B44A2-7515-4392-9C03-E6C4B1A4BB7F}" presName="RightText" presStyleLbl="revTx" presStyleIdx="0" presStyleCnt="0">
        <dgm:presLayoutVars>
          <dgm:bulletEnabled val="1"/>
        </dgm:presLayoutVars>
      </dgm:prSet>
      <dgm:spPr/>
      <dgm:t>
        <a:bodyPr/>
        <a:lstStyle/>
        <a:p>
          <a:endParaRPr lang="en-US"/>
        </a:p>
      </dgm:t>
    </dgm:pt>
    <dgm:pt modelId="{B2A7A609-39CB-4435-A857-FBFEFCF56BD1}" type="pres">
      <dgm:prSet presAssocID="{126B44A2-7515-4392-9C03-E6C4B1A4BB7F}" presName="RightNode" presStyleLbl="bgImgPlace1" presStyleIdx="1" presStyleCnt="2" custScaleX="175607" custLinFactNeighborX="49353" custLinFactNeighborY="1082">
        <dgm:presLayoutVars>
          <dgm:chMax val="0"/>
          <dgm:chPref val="0"/>
        </dgm:presLayoutVars>
      </dgm:prSet>
      <dgm:spPr/>
      <dgm:t>
        <a:bodyPr/>
        <a:lstStyle/>
        <a:p>
          <a:endParaRPr lang="en-US"/>
        </a:p>
      </dgm:t>
    </dgm:pt>
    <dgm:pt modelId="{6EFA09E6-F84E-4607-BB6F-DDBF8320DE88}" type="pres">
      <dgm:prSet presAssocID="{126B44A2-7515-4392-9C03-E6C4B1A4BB7F}" presName="TopArrow" presStyleLbl="node1" presStyleIdx="0" presStyleCnt="2" custLinFactNeighborX="3667" custLinFactNeighborY="-2965"/>
      <dgm:spPr/>
    </dgm:pt>
    <dgm:pt modelId="{BAFE6618-4591-49E5-8E7E-6919A347D3DD}" type="pres">
      <dgm:prSet presAssocID="{126B44A2-7515-4392-9C03-E6C4B1A4BB7F}" presName="BottomArrow" presStyleLbl="node1" presStyleIdx="1" presStyleCnt="2" custLinFactNeighborX="7624" custLinFactNeighborY="6777"/>
      <dgm:spPr/>
    </dgm:pt>
  </dgm:ptLst>
  <dgm:cxnLst>
    <dgm:cxn modelId="{B45C4A44-C51E-41E0-AF67-43D57E8946B6}" type="presOf" srcId="{42F55F83-D77E-4497-8773-084CE151BB04}" destId="{B2A7A609-39CB-4435-A857-FBFEFCF56BD1}" srcOrd="1" destOrd="0" presId="urn:microsoft.com/office/officeart/2009/layout/ReverseList"/>
    <dgm:cxn modelId="{FE079511-7921-40BF-A879-FB164F9A7F4A}" type="presOf" srcId="{5C42BCF0-EFAB-40D3-B768-B1B427F54547}" destId="{C0D1640B-3F6A-4479-B768-E85256961361}" srcOrd="0" destOrd="0" presId="urn:microsoft.com/office/officeart/2009/layout/ReverseList"/>
    <dgm:cxn modelId="{A2B04CE7-8889-47E6-8D52-4D2214446E97}" srcId="{126B44A2-7515-4392-9C03-E6C4B1A4BB7F}" destId="{5C42BCF0-EFAB-40D3-B768-B1B427F54547}" srcOrd="0" destOrd="0" parTransId="{384BA97F-AC90-4CC9-9813-620C84C09419}" sibTransId="{8C9A6512-2C26-4427-98D9-CE2E15FFAC40}"/>
    <dgm:cxn modelId="{99664AC3-C96C-400F-B975-44B8469D2649}" type="presOf" srcId="{42F55F83-D77E-4497-8773-084CE151BB04}" destId="{AC999EC7-95B2-4973-98D4-B59606028C66}" srcOrd="0" destOrd="0" presId="urn:microsoft.com/office/officeart/2009/layout/ReverseList"/>
    <dgm:cxn modelId="{C3FD1AF1-2BD0-441B-9809-9F9FCE998835}" type="presOf" srcId="{126B44A2-7515-4392-9C03-E6C4B1A4BB7F}" destId="{47A0C7EE-BC41-45F0-8635-B8CCE9646CC7}" srcOrd="0" destOrd="0" presId="urn:microsoft.com/office/officeart/2009/layout/ReverseList"/>
    <dgm:cxn modelId="{8CB2EF18-CFF4-4E14-8E40-F4420F1495A5}" type="presOf" srcId="{5C42BCF0-EFAB-40D3-B768-B1B427F54547}" destId="{A79350F9-CA2F-472C-BDFC-16E12DFFF061}" srcOrd="1" destOrd="0" presId="urn:microsoft.com/office/officeart/2009/layout/ReverseList"/>
    <dgm:cxn modelId="{0C6CF909-1091-433E-9E11-0941640269DD}" srcId="{126B44A2-7515-4392-9C03-E6C4B1A4BB7F}" destId="{42F55F83-D77E-4497-8773-084CE151BB04}" srcOrd="1" destOrd="0" parTransId="{83DBA321-3CE3-4644-AEB0-830C13AA939E}" sibTransId="{E0EDB6AE-8E84-4147-A9FD-6B9C60B60CC9}"/>
    <dgm:cxn modelId="{379F8D8C-5495-49FA-9446-B36DF6BE4371}" type="presParOf" srcId="{47A0C7EE-BC41-45F0-8635-B8CCE9646CC7}" destId="{C0D1640B-3F6A-4479-B768-E85256961361}" srcOrd="0" destOrd="0" presId="urn:microsoft.com/office/officeart/2009/layout/ReverseList"/>
    <dgm:cxn modelId="{78CEA1B8-9BFA-4321-B6D9-68E7C0F1949B}" type="presParOf" srcId="{47A0C7EE-BC41-45F0-8635-B8CCE9646CC7}" destId="{A79350F9-CA2F-472C-BDFC-16E12DFFF061}" srcOrd="1" destOrd="0" presId="urn:microsoft.com/office/officeart/2009/layout/ReverseList"/>
    <dgm:cxn modelId="{DC671D13-E1A4-45E2-8EB9-FF26486212E9}" type="presParOf" srcId="{47A0C7EE-BC41-45F0-8635-B8CCE9646CC7}" destId="{AC999EC7-95B2-4973-98D4-B59606028C66}" srcOrd="2" destOrd="0" presId="urn:microsoft.com/office/officeart/2009/layout/ReverseList"/>
    <dgm:cxn modelId="{549C5265-018E-4193-87C9-AD22F49E36F4}" type="presParOf" srcId="{47A0C7EE-BC41-45F0-8635-B8CCE9646CC7}" destId="{B2A7A609-39CB-4435-A857-FBFEFCF56BD1}" srcOrd="3" destOrd="0" presId="urn:microsoft.com/office/officeart/2009/layout/ReverseList"/>
    <dgm:cxn modelId="{CE4B8844-5720-4A1A-8EE1-BD58D5F0C5AC}" type="presParOf" srcId="{47A0C7EE-BC41-45F0-8635-B8CCE9646CC7}" destId="{6EFA09E6-F84E-4607-BB6F-DDBF8320DE88}" srcOrd="4" destOrd="0" presId="urn:microsoft.com/office/officeart/2009/layout/ReverseList"/>
    <dgm:cxn modelId="{592F83C9-A6A5-4227-BEE7-5253384F32A8}" type="presParOf" srcId="{47A0C7EE-BC41-45F0-8635-B8CCE9646CC7}" destId="{BAFE6618-4591-49E5-8E7E-6919A347D3DD}"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E13E7-821F-4962-86F8-B81A5F33BF2C}">
      <dsp:nvSpPr>
        <dsp:cNvPr id="0" name=""/>
        <dsp:cNvSpPr/>
      </dsp:nvSpPr>
      <dsp:spPr>
        <a:xfrm>
          <a:off x="2707718" y="2616242"/>
          <a:ext cx="2235519" cy="2293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a:p>
        <a:p>
          <a:pPr lvl="0" algn="ctr" defTabSz="1066800">
            <a:lnSpc>
              <a:spcPct val="90000"/>
            </a:lnSpc>
            <a:spcBef>
              <a:spcPct val="0"/>
            </a:spcBef>
            <a:spcAft>
              <a:spcPct val="35000"/>
            </a:spcAft>
          </a:pPr>
          <a:r>
            <a:rPr lang="x-none" sz="2400" b="0" i="0" strike="noStrike" kern="1200" cap="none" spc="0" baseline="0">
              <a:solidFill>
                <a:srgbClr val="FFFFFF"/>
              </a:solidFill>
              <a:effectLst/>
              <a:latin typeface="Calibri"/>
              <a:ea typeface="Calibri"/>
              <a:cs typeface="Calibri"/>
            </a:rPr>
            <a:t>Zašto biti </a:t>
          </a:r>
          <a:r>
            <a:rPr lang="x-none" sz="2200" b="0" i="0" strike="noStrike" kern="1200" cap="none" spc="0" baseline="0">
              <a:solidFill>
                <a:srgbClr val="FFFFFF"/>
              </a:solidFill>
              <a:effectLst/>
              <a:latin typeface="Calibri"/>
              <a:ea typeface="Calibri"/>
              <a:cs typeface="Calibri"/>
            </a:rPr>
            <a:t>preduzetnik?</a:t>
          </a:r>
        </a:p>
        <a:p>
          <a:pPr lvl="0" algn="ctr" defTabSz="1066800">
            <a:lnSpc>
              <a:spcPct val="90000"/>
            </a:lnSpc>
            <a:spcBef>
              <a:spcPct val="0"/>
            </a:spcBef>
            <a:spcAft>
              <a:spcPct val="35000"/>
            </a:spcAft>
          </a:pPr>
          <a:r>
            <a:rPr lang="en-US" sz="3200" kern="1200"/>
            <a:t>?</a:t>
          </a:r>
        </a:p>
      </dsp:txBody>
      <dsp:txXfrm>
        <a:off x="3035102" y="2952109"/>
        <a:ext cx="1580751" cy="1621708"/>
      </dsp:txXfrm>
    </dsp:sp>
    <dsp:sp modelId="{79AD85BF-0301-4F1D-9A65-F2C3E13C1CF5}">
      <dsp:nvSpPr>
        <dsp:cNvPr id="0" name=""/>
        <dsp:cNvSpPr/>
      </dsp:nvSpPr>
      <dsp:spPr>
        <a:xfrm rot="10800000">
          <a:off x="718139" y="3470892"/>
          <a:ext cx="1880151" cy="58414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99D8A6-6D10-49B4-924E-417EF5F68170}">
      <dsp:nvSpPr>
        <dsp:cNvPr id="0" name=""/>
        <dsp:cNvSpPr/>
      </dsp:nvSpPr>
      <dsp:spPr>
        <a:xfrm>
          <a:off x="772" y="3189069"/>
          <a:ext cx="1434733" cy="114778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libri"/>
              <a:ea typeface="Calibri"/>
              <a:cs typeface="Calibri"/>
            </a:rPr>
            <a:t>Finansijska </a:t>
          </a:r>
          <a:r>
            <a:rPr lang="x-none" sz="1700" b="0" i="0" strike="noStrike" kern="1200" cap="none" spc="0" baseline="0">
              <a:solidFill>
                <a:srgbClr val="FFFFFF"/>
              </a:solidFill>
              <a:effectLst/>
              <a:latin typeface="Calibri"/>
              <a:ea typeface="Calibri"/>
              <a:cs typeface="Calibri"/>
            </a:rPr>
            <a:t>nezavisnost</a:t>
          </a:r>
        </a:p>
      </dsp:txBody>
      <dsp:txXfrm>
        <a:off x="34390" y="3222687"/>
        <a:ext cx="1367497" cy="1080550"/>
      </dsp:txXfrm>
    </dsp:sp>
    <dsp:sp modelId="{6C162DED-131B-4B87-A687-5FF44C2E280F}">
      <dsp:nvSpPr>
        <dsp:cNvPr id="0" name=""/>
        <dsp:cNvSpPr/>
      </dsp:nvSpPr>
      <dsp:spPr>
        <a:xfrm rot="12960000">
          <a:off x="1132930" y="2194298"/>
          <a:ext cx="1870931" cy="58414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ADFD27-67DC-4D42-8BC9-067FCAEC722F}">
      <dsp:nvSpPr>
        <dsp:cNvPr id="0" name=""/>
        <dsp:cNvSpPr/>
      </dsp:nvSpPr>
      <dsp:spPr>
        <a:xfrm>
          <a:off x="594221" y="1362622"/>
          <a:ext cx="1434733" cy="11477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x-none" sz="2200" b="0" i="0" strike="noStrike" kern="1200" cap="none" spc="0" baseline="0">
              <a:solidFill>
                <a:srgbClr val="FFFFFF"/>
              </a:solidFill>
              <a:effectLst/>
              <a:latin typeface="Calibri"/>
              <a:ea typeface="Calibri"/>
              <a:cs typeface="Calibri"/>
            </a:rPr>
            <a:t>Sloboda</a:t>
          </a:r>
        </a:p>
      </dsp:txBody>
      <dsp:txXfrm>
        <a:off x="627839" y="1396240"/>
        <a:ext cx="1367497" cy="1080550"/>
      </dsp:txXfrm>
    </dsp:sp>
    <dsp:sp modelId="{AC84BBE5-2456-4C1A-9343-89241F795A6C}">
      <dsp:nvSpPr>
        <dsp:cNvPr id="0" name=""/>
        <dsp:cNvSpPr/>
      </dsp:nvSpPr>
      <dsp:spPr>
        <a:xfrm rot="15120000">
          <a:off x="2224201" y="1397975"/>
          <a:ext cx="1855489" cy="58414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C83B5E-918F-405E-A2D6-BF1AEED7DBE0}">
      <dsp:nvSpPr>
        <dsp:cNvPr id="0" name=""/>
        <dsp:cNvSpPr/>
      </dsp:nvSpPr>
      <dsp:spPr>
        <a:xfrm>
          <a:off x="2147890" y="233815"/>
          <a:ext cx="1434733" cy="114778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x-none" sz="2200" b="0" i="0" strike="noStrike" kern="1200" cap="none" spc="0" baseline="0">
              <a:solidFill>
                <a:srgbClr val="FFFFFF"/>
              </a:solidFill>
              <a:effectLst/>
              <a:latin typeface="Calibri"/>
              <a:ea typeface="Calibri"/>
              <a:cs typeface="Calibri"/>
            </a:rPr>
            <a:t>Strast</a:t>
          </a:r>
        </a:p>
      </dsp:txBody>
      <dsp:txXfrm>
        <a:off x="2181508" y="267433"/>
        <a:ext cx="1367497" cy="1080550"/>
      </dsp:txXfrm>
    </dsp:sp>
    <dsp:sp modelId="{369586FC-1B6B-4D4B-BE66-E285737D96F9}">
      <dsp:nvSpPr>
        <dsp:cNvPr id="0" name=""/>
        <dsp:cNvSpPr/>
      </dsp:nvSpPr>
      <dsp:spPr>
        <a:xfrm rot="17280000">
          <a:off x="3571265" y="1397975"/>
          <a:ext cx="1855489" cy="58414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E82660-723F-4644-B856-2939FB0EAFD9}">
      <dsp:nvSpPr>
        <dsp:cNvPr id="0" name=""/>
        <dsp:cNvSpPr/>
      </dsp:nvSpPr>
      <dsp:spPr>
        <a:xfrm>
          <a:off x="4068331" y="233815"/>
          <a:ext cx="1434733" cy="114778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x-none" sz="2200" b="0" i="0" strike="noStrike" kern="1200" cap="none" spc="0" baseline="0">
              <a:solidFill>
                <a:srgbClr val="FFFFFF"/>
              </a:solidFill>
              <a:effectLst/>
              <a:latin typeface="Calibri"/>
              <a:ea typeface="Calibri"/>
              <a:cs typeface="Calibri"/>
            </a:rPr>
            <a:t>Otvaranje novih radnih mjesta</a:t>
          </a:r>
        </a:p>
      </dsp:txBody>
      <dsp:txXfrm>
        <a:off x="4101949" y="267433"/>
        <a:ext cx="1367497" cy="1080550"/>
      </dsp:txXfrm>
    </dsp:sp>
    <dsp:sp modelId="{2EE577DB-D5DA-42A7-8A6A-ABD7F384DDDE}">
      <dsp:nvSpPr>
        <dsp:cNvPr id="0" name=""/>
        <dsp:cNvSpPr/>
      </dsp:nvSpPr>
      <dsp:spPr>
        <a:xfrm rot="19440000">
          <a:off x="4647093" y="2194298"/>
          <a:ext cx="1870931" cy="58414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768BCF-1C83-4286-BEE5-2444BA7F5363}">
      <dsp:nvSpPr>
        <dsp:cNvPr id="0" name=""/>
        <dsp:cNvSpPr/>
      </dsp:nvSpPr>
      <dsp:spPr>
        <a:xfrm>
          <a:off x="5622000" y="1362622"/>
          <a:ext cx="1434733" cy="114778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x-none" sz="2200" b="0" i="0" strike="noStrike" kern="1200" cap="none" spc="0" baseline="0">
              <a:solidFill>
                <a:srgbClr val="FFFFFF"/>
              </a:solidFill>
              <a:effectLst/>
              <a:latin typeface="Calibri"/>
              <a:ea typeface="Calibri"/>
              <a:cs typeface="Calibri"/>
            </a:rPr>
            <a:t>Ponos</a:t>
          </a:r>
        </a:p>
      </dsp:txBody>
      <dsp:txXfrm>
        <a:off x="5655618" y="1396240"/>
        <a:ext cx="1367497" cy="1080550"/>
      </dsp:txXfrm>
    </dsp:sp>
    <dsp:sp modelId="{B9B91624-E27F-463A-923D-898B02E59E94}">
      <dsp:nvSpPr>
        <dsp:cNvPr id="0" name=""/>
        <dsp:cNvSpPr/>
      </dsp:nvSpPr>
      <dsp:spPr>
        <a:xfrm>
          <a:off x="5052664" y="3470892"/>
          <a:ext cx="1880151" cy="58414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268446-53E6-4B26-AAA4-94521D85A7DD}">
      <dsp:nvSpPr>
        <dsp:cNvPr id="0" name=""/>
        <dsp:cNvSpPr/>
      </dsp:nvSpPr>
      <dsp:spPr>
        <a:xfrm>
          <a:off x="6215449" y="3189069"/>
          <a:ext cx="1434733" cy="114778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2667000">
            <a:lnSpc>
              <a:spcPct val="90000"/>
            </a:lnSpc>
            <a:spcBef>
              <a:spcPct val="0"/>
            </a:spcBef>
            <a:spcAft>
              <a:spcPct val="35000"/>
            </a:spcAft>
          </a:pPr>
          <a:r>
            <a:rPr lang="en-US" sz="6000" kern="1200"/>
            <a:t>…</a:t>
          </a:r>
        </a:p>
      </dsp:txBody>
      <dsp:txXfrm>
        <a:off x="6249067" y="3222687"/>
        <a:ext cx="1367497" cy="10805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C530-A317-45E4-9127-AEAC7EE47D5D}">
      <dsp:nvSpPr>
        <dsp:cNvPr id="0" name=""/>
        <dsp:cNvSpPr/>
      </dsp:nvSpPr>
      <dsp:spPr>
        <a:xfrm>
          <a:off x="544483" y="0"/>
          <a:ext cx="6170814" cy="44196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EF44D-E299-4FE9-A583-91491ABE579B}">
      <dsp:nvSpPr>
        <dsp:cNvPr id="0" name=""/>
        <dsp:cNvSpPr/>
      </dsp:nvSpPr>
      <dsp:spPr>
        <a:xfrm>
          <a:off x="2481" y="1325880"/>
          <a:ext cx="1612182" cy="1767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x-none" sz="2800" b="0" i="0" strike="noStrike" kern="1200" cap="none" spc="0" baseline="0">
              <a:solidFill>
                <a:srgbClr val="FFFFFF"/>
              </a:solidFill>
              <a:effectLst/>
              <a:latin typeface="Calibri"/>
              <a:ea typeface="Calibri"/>
              <a:cs typeface="Calibri"/>
            </a:rPr>
            <a:t>Više ideja</a:t>
          </a:r>
        </a:p>
      </dsp:txBody>
      <dsp:txXfrm>
        <a:off x="81181" y="1404580"/>
        <a:ext cx="1454782" cy="1610440"/>
      </dsp:txXfrm>
    </dsp:sp>
    <dsp:sp modelId="{D91A5AC9-90B9-466F-B2BD-9BD37005D866}">
      <dsp:nvSpPr>
        <dsp:cNvPr id="0" name=""/>
        <dsp:cNvSpPr/>
      </dsp:nvSpPr>
      <dsp:spPr>
        <a:xfrm>
          <a:off x="1883360" y="1325880"/>
          <a:ext cx="1612182" cy="1767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x-none" sz="2800" b="0" i="0" strike="noStrike" kern="1200" cap="none" spc="0" baseline="0">
              <a:solidFill>
                <a:srgbClr val="FFFFFF"/>
              </a:solidFill>
              <a:effectLst/>
              <a:latin typeface="Calibri"/>
              <a:ea typeface="Calibri"/>
              <a:cs typeface="Calibri"/>
            </a:rPr>
            <a:t>Više opcija</a:t>
          </a:r>
        </a:p>
      </dsp:txBody>
      <dsp:txXfrm>
        <a:off x="1962060" y="1404580"/>
        <a:ext cx="1454782" cy="1610440"/>
      </dsp:txXfrm>
    </dsp:sp>
    <dsp:sp modelId="{1FBD1688-D0C5-4866-B4FA-BA221677D563}">
      <dsp:nvSpPr>
        <dsp:cNvPr id="0" name=""/>
        <dsp:cNvSpPr/>
      </dsp:nvSpPr>
      <dsp:spPr>
        <a:xfrm>
          <a:off x="3764239" y="1325880"/>
          <a:ext cx="1612182" cy="1767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x-none" sz="2800" b="0" i="0" strike="noStrike" kern="1200" cap="none" spc="0" baseline="0">
              <a:solidFill>
                <a:srgbClr val="FFFFFF"/>
              </a:solidFill>
              <a:effectLst/>
              <a:latin typeface="Calibri"/>
              <a:ea typeface="Calibri"/>
              <a:cs typeface="Calibri"/>
            </a:rPr>
            <a:t>Bolje odluke</a:t>
          </a:r>
        </a:p>
      </dsp:txBody>
      <dsp:txXfrm>
        <a:off x="3842939" y="1404580"/>
        <a:ext cx="1454782" cy="1610440"/>
      </dsp:txXfrm>
    </dsp:sp>
    <dsp:sp modelId="{C895260E-F033-4224-8852-B5039A9C5492}">
      <dsp:nvSpPr>
        <dsp:cNvPr id="0" name=""/>
        <dsp:cNvSpPr/>
      </dsp:nvSpPr>
      <dsp:spPr>
        <a:xfrm>
          <a:off x="5645118" y="1325880"/>
          <a:ext cx="1612182" cy="1767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x-none" sz="2800" b="0" i="0" strike="noStrike" kern="1200" cap="none" spc="0" baseline="0">
              <a:solidFill>
                <a:srgbClr val="FFFFFF"/>
              </a:solidFill>
              <a:effectLst/>
              <a:latin typeface="Calibri"/>
              <a:ea typeface="Calibri"/>
              <a:cs typeface="Calibri"/>
            </a:rPr>
            <a:t>Veća šansa za uspjeh</a:t>
          </a:r>
        </a:p>
      </dsp:txBody>
      <dsp:txXfrm>
        <a:off x="5723818" y="1404580"/>
        <a:ext cx="1454782" cy="1610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2BECA-BA09-4B4B-BA92-DB836473BDAE}">
      <dsp:nvSpPr>
        <dsp:cNvPr id="0" name=""/>
        <dsp:cNvSpPr/>
      </dsp:nvSpPr>
      <dsp:spPr>
        <a:xfrm>
          <a:off x="3461616" y="2540748"/>
          <a:ext cx="1812922" cy="181292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x-none" sz="2900" b="0" i="0" strike="noStrike" kern="1200" cap="none" spc="0" baseline="0">
              <a:solidFill>
                <a:srgbClr val="FFFFFF"/>
              </a:solidFill>
              <a:effectLst/>
              <a:latin typeface="Calibri"/>
              <a:ea typeface="Calibri"/>
              <a:cs typeface="Calibri"/>
            </a:rPr>
            <a:t>Načini dolaska do ideje</a:t>
          </a:r>
        </a:p>
      </dsp:txBody>
      <dsp:txXfrm>
        <a:off x="3727112" y="2806244"/>
        <a:ext cx="1281930" cy="1281930"/>
      </dsp:txXfrm>
    </dsp:sp>
    <dsp:sp modelId="{68317DB8-794B-4723-8E15-F364D198D10A}">
      <dsp:nvSpPr>
        <dsp:cNvPr id="0" name=""/>
        <dsp:cNvSpPr/>
      </dsp:nvSpPr>
      <dsp:spPr>
        <a:xfrm rot="16200000">
          <a:off x="4175995" y="1881004"/>
          <a:ext cx="384165" cy="616393"/>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4233620" y="2061908"/>
        <a:ext cx="268916" cy="369835"/>
      </dsp:txXfrm>
    </dsp:sp>
    <dsp:sp modelId="{99CE70E1-478C-40FD-B55D-D118A69F2761}">
      <dsp:nvSpPr>
        <dsp:cNvPr id="0" name=""/>
        <dsp:cNvSpPr/>
      </dsp:nvSpPr>
      <dsp:spPr>
        <a:xfrm>
          <a:off x="3461616" y="2985"/>
          <a:ext cx="1812922" cy="181292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libri"/>
              <a:ea typeface="Calibri"/>
              <a:cs typeface="Calibri"/>
            </a:rPr>
            <a:t>Učite od </a:t>
          </a:r>
          <a:r>
            <a:rPr lang="x-none" sz="1800" b="0" i="0" strike="noStrike" kern="1200" cap="none" spc="0" baseline="0">
              <a:solidFill>
                <a:srgbClr val="FFFFFF"/>
              </a:solidFill>
              <a:effectLst/>
              <a:latin typeface="Calibri"/>
              <a:ea typeface="Calibri"/>
              <a:cs typeface="Calibri"/>
            </a:rPr>
            <a:t>privrednika</a:t>
          </a:r>
        </a:p>
      </dsp:txBody>
      <dsp:txXfrm>
        <a:off x="3727112" y="268481"/>
        <a:ext cx="1281930" cy="1281930"/>
      </dsp:txXfrm>
    </dsp:sp>
    <dsp:sp modelId="{2AF523B1-5E58-4B83-A29F-0EF378D303E3}">
      <dsp:nvSpPr>
        <dsp:cNvPr id="0" name=""/>
        <dsp:cNvSpPr/>
      </dsp:nvSpPr>
      <dsp:spPr>
        <a:xfrm rot="20520000">
          <a:off x="5372433" y="2750267"/>
          <a:ext cx="384165" cy="616393"/>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5375253" y="2891353"/>
        <a:ext cx="268916" cy="369835"/>
      </dsp:txXfrm>
    </dsp:sp>
    <dsp:sp modelId="{FF7BA8CB-95F3-447C-BF5C-BBBE1BF78669}">
      <dsp:nvSpPr>
        <dsp:cNvPr id="0" name=""/>
        <dsp:cNvSpPr/>
      </dsp:nvSpPr>
      <dsp:spPr>
        <a:xfrm>
          <a:off x="5875172" y="1756536"/>
          <a:ext cx="1812922" cy="181292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libri"/>
              <a:ea typeface="Calibri"/>
              <a:cs typeface="Calibri"/>
            </a:rPr>
            <a:t>Učite iz iskustva</a:t>
          </a:r>
        </a:p>
      </dsp:txBody>
      <dsp:txXfrm>
        <a:off x="6140668" y="2022032"/>
        <a:ext cx="1281930" cy="1281930"/>
      </dsp:txXfrm>
    </dsp:sp>
    <dsp:sp modelId="{0FEE41CC-FA6D-448D-B56D-C5462DAA0DB8}">
      <dsp:nvSpPr>
        <dsp:cNvPr id="0" name=""/>
        <dsp:cNvSpPr/>
      </dsp:nvSpPr>
      <dsp:spPr>
        <a:xfrm rot="3144010">
          <a:off x="4944701" y="4149902"/>
          <a:ext cx="403721" cy="616393"/>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4968310" y="4225201"/>
        <a:ext cx="282605" cy="369835"/>
      </dsp:txXfrm>
    </dsp:sp>
    <dsp:sp modelId="{870FB059-0628-4F3D-993C-27D9F7C27333}">
      <dsp:nvSpPr>
        <dsp:cNvPr id="0" name=""/>
        <dsp:cNvSpPr/>
      </dsp:nvSpPr>
      <dsp:spPr>
        <a:xfrm>
          <a:off x="5032528" y="4580631"/>
          <a:ext cx="1812922" cy="181292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libri"/>
              <a:ea typeface="Calibri"/>
              <a:cs typeface="Calibri"/>
            </a:rPr>
            <a:t>Istražite lokalnu sredinu</a:t>
          </a:r>
        </a:p>
      </dsp:txBody>
      <dsp:txXfrm>
        <a:off x="5298024" y="4846127"/>
        <a:ext cx="1281930" cy="1281930"/>
      </dsp:txXfrm>
    </dsp:sp>
    <dsp:sp modelId="{4E9CAA15-BEFC-47F8-907F-1C2AB8A9D429}">
      <dsp:nvSpPr>
        <dsp:cNvPr id="0" name=""/>
        <dsp:cNvSpPr/>
      </dsp:nvSpPr>
      <dsp:spPr>
        <a:xfrm rot="7560000">
          <a:off x="3436556" y="4156764"/>
          <a:ext cx="384165" cy="616393"/>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3528051" y="4233424"/>
        <a:ext cx="268916" cy="369835"/>
      </dsp:txXfrm>
    </dsp:sp>
    <dsp:sp modelId="{D3FC3CB2-42D2-45B5-808B-8F63E8FC971D}">
      <dsp:nvSpPr>
        <dsp:cNvPr id="0" name=""/>
        <dsp:cNvSpPr/>
      </dsp:nvSpPr>
      <dsp:spPr>
        <a:xfrm>
          <a:off x="1969956" y="4593842"/>
          <a:ext cx="1812922" cy="1812922"/>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libri"/>
              <a:ea typeface="Calibri"/>
              <a:cs typeface="Calibri"/>
            </a:rPr>
            <a:t>Pregledajte </a:t>
          </a:r>
          <a:r>
            <a:rPr lang="x-none" sz="1800" b="0" i="0" strike="noStrike" kern="1200" cap="none" spc="0" baseline="0">
              <a:solidFill>
                <a:srgbClr val="FFFFFF"/>
              </a:solidFill>
              <a:effectLst/>
              <a:latin typeface="Calibri"/>
              <a:ea typeface="Calibri"/>
              <a:cs typeface="Calibri"/>
            </a:rPr>
            <a:t>okolinu</a:t>
          </a:r>
        </a:p>
      </dsp:txBody>
      <dsp:txXfrm>
        <a:off x="2235452" y="4859338"/>
        <a:ext cx="1281930" cy="1281930"/>
      </dsp:txXfrm>
    </dsp:sp>
    <dsp:sp modelId="{20B6DF82-60CB-42A5-A21D-3309560590E4}">
      <dsp:nvSpPr>
        <dsp:cNvPr id="0" name=""/>
        <dsp:cNvSpPr/>
      </dsp:nvSpPr>
      <dsp:spPr>
        <a:xfrm rot="11880000">
          <a:off x="2979557" y="2750267"/>
          <a:ext cx="384165" cy="616393"/>
        </a:xfrm>
        <a:prstGeom prst="righ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10800000">
        <a:off x="3091986" y="2891353"/>
        <a:ext cx="268916" cy="369835"/>
      </dsp:txXfrm>
    </dsp:sp>
    <dsp:sp modelId="{F48F9ABF-A6AA-4622-8BF7-C37E84D93C09}">
      <dsp:nvSpPr>
        <dsp:cNvPr id="0" name=""/>
        <dsp:cNvSpPr/>
      </dsp:nvSpPr>
      <dsp:spPr>
        <a:xfrm>
          <a:off x="1048060" y="1756536"/>
          <a:ext cx="1812922" cy="1812922"/>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libri"/>
              <a:ea typeface="Calibri"/>
              <a:cs typeface="Calibri"/>
            </a:rPr>
            <a:t>Kreativno razmišljajte</a:t>
          </a:r>
        </a:p>
      </dsp:txBody>
      <dsp:txXfrm>
        <a:off x="1313556" y="2022032"/>
        <a:ext cx="1281930" cy="12819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CBFE4-88A7-4643-8C7F-565F5B33FAB7}">
      <dsp:nvSpPr>
        <dsp:cNvPr id="0" name=""/>
        <dsp:cNvSpPr/>
      </dsp:nvSpPr>
      <dsp:spPr>
        <a:xfrm>
          <a:off x="2703106" y="2217439"/>
          <a:ext cx="1554424" cy="133476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x-none" sz="2000" b="1" i="0" strike="noStrike" kern="1200" cap="none" spc="0" baseline="0">
              <a:solidFill>
                <a:srgbClr val="FFFFFF"/>
              </a:solidFill>
              <a:effectLst/>
              <a:latin typeface="Calibri"/>
              <a:ea typeface="Calibri"/>
              <a:cs typeface="Calibri"/>
            </a:rPr>
            <a:t>Prirodni resusi</a:t>
          </a:r>
        </a:p>
      </dsp:txBody>
      <dsp:txXfrm>
        <a:off x="2943871" y="2424180"/>
        <a:ext cx="1072894" cy="921278"/>
      </dsp:txXfrm>
    </dsp:sp>
    <dsp:sp modelId="{AD50C697-7C8D-4D1E-B706-40190F09A11C}">
      <dsp:nvSpPr>
        <dsp:cNvPr id="0" name=""/>
        <dsp:cNvSpPr/>
      </dsp:nvSpPr>
      <dsp:spPr>
        <a:xfrm>
          <a:off x="2740194" y="2814343"/>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BB14BB-309E-4DAB-BF57-F228B735F62A}">
      <dsp:nvSpPr>
        <dsp:cNvPr id="0" name=""/>
        <dsp:cNvSpPr/>
      </dsp:nvSpPr>
      <dsp:spPr>
        <a:xfrm>
          <a:off x="1365443" y="1479582"/>
          <a:ext cx="1554424" cy="133476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97793-01C4-4553-A22C-CD5CFB43053F}">
      <dsp:nvSpPr>
        <dsp:cNvPr id="0" name=""/>
        <dsp:cNvSpPr/>
      </dsp:nvSpPr>
      <dsp:spPr>
        <a:xfrm>
          <a:off x="2430298" y="2637291"/>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3B406D-6558-4C3F-88AF-FF20B954B0A5}">
      <dsp:nvSpPr>
        <dsp:cNvPr id="0" name=""/>
        <dsp:cNvSpPr/>
      </dsp:nvSpPr>
      <dsp:spPr>
        <a:xfrm>
          <a:off x="4040768" y="1475714"/>
          <a:ext cx="1554424" cy="133476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x-none" sz="2000" b="1" i="0" strike="noStrike" kern="1200" cap="none" spc="0" baseline="0">
              <a:solidFill>
                <a:srgbClr val="FFFFFF"/>
              </a:solidFill>
              <a:effectLst/>
              <a:latin typeface="Calibri"/>
              <a:ea typeface="Calibri"/>
              <a:cs typeface="Calibri"/>
            </a:rPr>
            <a:t>Vještine mještana</a:t>
          </a:r>
        </a:p>
      </dsp:txBody>
      <dsp:txXfrm>
        <a:off x="4281533" y="1682455"/>
        <a:ext cx="1072894" cy="921278"/>
      </dsp:txXfrm>
    </dsp:sp>
    <dsp:sp modelId="{40275D3F-DE1D-49AF-88F2-3F9D166ED79D}">
      <dsp:nvSpPr>
        <dsp:cNvPr id="0" name=""/>
        <dsp:cNvSpPr/>
      </dsp:nvSpPr>
      <dsp:spPr>
        <a:xfrm>
          <a:off x="5110568" y="2629986"/>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42AF0-9919-46A0-8938-018DC5826B17}">
      <dsp:nvSpPr>
        <dsp:cNvPr id="0" name=""/>
        <dsp:cNvSpPr/>
      </dsp:nvSpPr>
      <dsp:spPr>
        <a:xfrm>
          <a:off x="5377606" y="2214860"/>
          <a:ext cx="1554424" cy="133476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B965D4-13A5-4DA9-9A9B-B61A1B64533E}">
      <dsp:nvSpPr>
        <dsp:cNvPr id="0" name=""/>
        <dsp:cNvSpPr/>
      </dsp:nvSpPr>
      <dsp:spPr>
        <a:xfrm>
          <a:off x="5415519" y="2808756"/>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4DF10A-A946-4054-9472-3E68BF63AA84}">
      <dsp:nvSpPr>
        <dsp:cNvPr id="0" name=""/>
        <dsp:cNvSpPr/>
      </dsp:nvSpPr>
      <dsp:spPr>
        <a:xfrm>
          <a:off x="2703106" y="742154"/>
          <a:ext cx="1554424" cy="133476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x-none" sz="2000" b="1" i="0" strike="noStrike" kern="1200" cap="none" spc="0" baseline="0">
              <a:solidFill>
                <a:srgbClr val="FFFFFF"/>
              </a:solidFill>
              <a:effectLst/>
              <a:latin typeface="Calibri"/>
              <a:ea typeface="Calibri"/>
              <a:cs typeface="Calibri"/>
            </a:rPr>
            <a:t>Proizvodi od otpada</a:t>
          </a:r>
        </a:p>
      </dsp:txBody>
      <dsp:txXfrm>
        <a:off x="2943871" y="948895"/>
        <a:ext cx="1072894" cy="921278"/>
      </dsp:txXfrm>
    </dsp:sp>
    <dsp:sp modelId="{ADE20602-0A93-4F54-B38C-3044CA23B68A}">
      <dsp:nvSpPr>
        <dsp:cNvPr id="0" name=""/>
        <dsp:cNvSpPr/>
      </dsp:nvSpPr>
      <dsp:spPr>
        <a:xfrm>
          <a:off x="3767961" y="767509"/>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05E01A-38CD-4C12-9821-45E75D39DC8C}">
      <dsp:nvSpPr>
        <dsp:cNvPr id="0" name=""/>
        <dsp:cNvSpPr/>
      </dsp:nvSpPr>
      <dsp:spPr>
        <a:xfrm>
          <a:off x="4040768" y="0"/>
          <a:ext cx="1554424" cy="133476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A0C7-B54B-475E-8C74-439367941E77}">
      <dsp:nvSpPr>
        <dsp:cNvPr id="0" name=""/>
        <dsp:cNvSpPr/>
      </dsp:nvSpPr>
      <dsp:spPr>
        <a:xfrm>
          <a:off x="4084450" y="591317"/>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E1BCC-0146-40C3-926A-21C2FA7C2E05}">
      <dsp:nvSpPr>
        <dsp:cNvPr id="0" name=""/>
        <dsp:cNvSpPr/>
      </dsp:nvSpPr>
      <dsp:spPr>
        <a:xfrm>
          <a:off x="5377606" y="739146"/>
          <a:ext cx="1554424" cy="133476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x-none" sz="2000" b="1" i="0" strike="noStrike" kern="1200" cap="none" spc="0" baseline="0">
              <a:solidFill>
                <a:srgbClr val="FFFFFF"/>
              </a:solidFill>
              <a:effectLst/>
              <a:latin typeface="Calibri"/>
              <a:ea typeface="Calibri"/>
              <a:cs typeface="Calibri"/>
            </a:rPr>
            <a:t>Zamjena za </a:t>
          </a:r>
          <a:r>
            <a:rPr lang="x-none" sz="1600" b="1" i="0" strike="noStrike" kern="1200" cap="none" spc="0" baseline="0">
              <a:solidFill>
                <a:srgbClr val="FFFFFF"/>
              </a:solidFill>
              <a:effectLst/>
              <a:latin typeface="Calibri"/>
              <a:ea typeface="Calibri"/>
              <a:cs typeface="Calibri"/>
            </a:rPr>
            <a:t>uvozne proizvode</a:t>
          </a:r>
        </a:p>
      </dsp:txBody>
      <dsp:txXfrm>
        <a:off x="5618371" y="945887"/>
        <a:ext cx="1072894" cy="921278"/>
      </dsp:txXfrm>
    </dsp:sp>
    <dsp:sp modelId="{649D5F8B-459B-4B64-AEFD-5FD8B55CC8CB}">
      <dsp:nvSpPr>
        <dsp:cNvPr id="0" name=""/>
        <dsp:cNvSpPr/>
      </dsp:nvSpPr>
      <dsp:spPr>
        <a:xfrm>
          <a:off x="6722686" y="1330463"/>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0F29FB-CE01-44CC-8DEF-94C906437E56}">
      <dsp:nvSpPr>
        <dsp:cNvPr id="0" name=""/>
        <dsp:cNvSpPr/>
      </dsp:nvSpPr>
      <dsp:spPr>
        <a:xfrm>
          <a:off x="6715269" y="1489466"/>
          <a:ext cx="1554424" cy="133476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3D88D-7E38-4A5B-B6D0-7D206342D385}">
      <dsp:nvSpPr>
        <dsp:cNvPr id="0" name=""/>
        <dsp:cNvSpPr/>
      </dsp:nvSpPr>
      <dsp:spPr>
        <a:xfrm>
          <a:off x="7018571" y="1513531"/>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346CA-0EE2-4BE7-BADE-3B8D886829EA}">
      <dsp:nvSpPr>
        <dsp:cNvPr id="0" name=""/>
        <dsp:cNvSpPr/>
      </dsp:nvSpPr>
      <dsp:spPr>
        <a:xfrm>
          <a:off x="6715269" y="14181"/>
          <a:ext cx="1554424" cy="133476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x-none" sz="1800" b="1" i="0" strike="noStrike" kern="1200" cap="none" spc="0" baseline="0">
              <a:solidFill>
                <a:srgbClr val="FFFFFF"/>
              </a:solidFill>
              <a:effectLst/>
              <a:latin typeface="Calibri"/>
              <a:ea typeface="Calibri"/>
              <a:cs typeface="Calibri"/>
            </a:rPr>
            <a:t>Publikacije</a:t>
          </a:r>
        </a:p>
      </dsp:txBody>
      <dsp:txXfrm>
        <a:off x="6956034" y="220922"/>
        <a:ext cx="1072894" cy="921278"/>
      </dsp:txXfrm>
    </dsp:sp>
    <dsp:sp modelId="{C510A63F-25CD-417D-AB4D-9ABE887B7BB0}">
      <dsp:nvSpPr>
        <dsp:cNvPr id="0" name=""/>
        <dsp:cNvSpPr/>
      </dsp:nvSpPr>
      <dsp:spPr>
        <a:xfrm>
          <a:off x="8060349" y="612374"/>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3CADB2-7F7A-4ED0-A5AC-274DA3C58B2A}">
      <dsp:nvSpPr>
        <dsp:cNvPr id="0" name=""/>
        <dsp:cNvSpPr/>
      </dsp:nvSpPr>
      <dsp:spPr>
        <a:xfrm>
          <a:off x="8052931" y="758914"/>
          <a:ext cx="1554424" cy="133476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E321E-08AB-423D-A81E-214FFBF72809}">
      <dsp:nvSpPr>
        <dsp:cNvPr id="0" name=""/>
        <dsp:cNvSpPr/>
      </dsp:nvSpPr>
      <dsp:spPr>
        <a:xfrm>
          <a:off x="8362827" y="788566"/>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D3E6DC-70DD-4A68-A9BC-C7800B7FEE97}">
      <dsp:nvSpPr>
        <dsp:cNvPr id="0" name=""/>
        <dsp:cNvSpPr/>
      </dsp:nvSpPr>
      <dsp:spPr>
        <a:xfrm>
          <a:off x="8052931" y="2232050"/>
          <a:ext cx="1554424" cy="133476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x-none" sz="2000" b="1" i="0" strike="noStrike" kern="1200" cap="none" spc="0" baseline="0">
              <a:solidFill>
                <a:srgbClr val="FFFFFF"/>
              </a:solidFill>
              <a:effectLst/>
              <a:latin typeface="Calibri"/>
              <a:ea typeface="Calibri"/>
              <a:cs typeface="Calibri"/>
            </a:rPr>
            <a:t>Trgovački sajmovi i </a:t>
          </a:r>
          <a:r>
            <a:rPr lang="x-none" sz="1800" b="1" i="0" strike="noStrike" kern="1200" cap="none" spc="0" baseline="0">
              <a:solidFill>
                <a:srgbClr val="FFFFFF"/>
              </a:solidFill>
              <a:effectLst/>
              <a:latin typeface="Calibri"/>
              <a:ea typeface="Calibri"/>
              <a:cs typeface="Calibri"/>
            </a:rPr>
            <a:t>izložbe</a:t>
          </a:r>
        </a:p>
      </dsp:txBody>
      <dsp:txXfrm>
        <a:off x="8293696" y="2438791"/>
        <a:ext cx="1072894" cy="921278"/>
      </dsp:txXfrm>
    </dsp:sp>
    <dsp:sp modelId="{C3E821BC-73BF-4D65-B708-29F1ED5B0E3C}">
      <dsp:nvSpPr>
        <dsp:cNvPr id="0" name=""/>
        <dsp:cNvSpPr/>
      </dsp:nvSpPr>
      <dsp:spPr>
        <a:xfrm>
          <a:off x="8361179" y="3400933"/>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22CDF-4CEA-4F65-A88C-6A02E0F9466E}">
      <dsp:nvSpPr>
        <dsp:cNvPr id="0" name=""/>
        <dsp:cNvSpPr/>
      </dsp:nvSpPr>
      <dsp:spPr>
        <a:xfrm>
          <a:off x="6715269" y="2962602"/>
          <a:ext cx="1554424" cy="133476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6503A-869D-4E4E-873A-7DE8289DFD3B}">
      <dsp:nvSpPr>
        <dsp:cNvPr id="0" name=""/>
        <dsp:cNvSpPr/>
      </dsp:nvSpPr>
      <dsp:spPr>
        <a:xfrm>
          <a:off x="8072712" y="3548332"/>
          <a:ext cx="181322" cy="156424"/>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A5D6F-4B57-426E-9FA4-591131E5AA34}">
      <dsp:nvSpPr>
        <dsp:cNvPr id="0" name=""/>
        <dsp:cNvSpPr/>
      </dsp:nvSpPr>
      <dsp:spPr>
        <a:xfrm>
          <a:off x="5426535" y="34454"/>
          <a:ext cx="2273966" cy="2273966"/>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libri"/>
              <a:ea typeface="Calibri"/>
              <a:cs typeface="Calibri"/>
            </a:rPr>
            <a:t>Strast</a:t>
          </a:r>
        </a:p>
      </dsp:txBody>
      <dsp:txXfrm>
        <a:off x="5995027" y="1171437"/>
        <a:ext cx="1136983" cy="1136983"/>
      </dsp:txXfrm>
    </dsp:sp>
    <dsp:sp modelId="{AF6B446F-2ADD-4746-8D41-24FA8D5D5649}">
      <dsp:nvSpPr>
        <dsp:cNvPr id="0" name=""/>
        <dsp:cNvSpPr/>
      </dsp:nvSpPr>
      <dsp:spPr>
        <a:xfrm>
          <a:off x="4289552" y="2308420"/>
          <a:ext cx="2273966" cy="2273966"/>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x-none" sz="1400" b="0" i="0" strike="noStrike" kern="1200" cap="none" spc="0" baseline="0" dirty="0">
              <a:solidFill>
                <a:srgbClr val="FFFFFF"/>
              </a:solidFill>
              <a:effectLst/>
              <a:latin typeface="Calibri"/>
              <a:ea typeface="Calibri"/>
              <a:cs typeface="Calibri"/>
            </a:rPr>
            <a:t>Orijentisanost ka cilju</a:t>
          </a:r>
        </a:p>
      </dsp:txBody>
      <dsp:txXfrm>
        <a:off x="4858044" y="3445403"/>
        <a:ext cx="1136983" cy="1136983"/>
      </dsp:txXfrm>
    </dsp:sp>
    <dsp:sp modelId="{E53C15D9-93AA-4340-A3C4-37FD107C28F6}">
      <dsp:nvSpPr>
        <dsp:cNvPr id="0" name=""/>
        <dsp:cNvSpPr/>
      </dsp:nvSpPr>
      <dsp:spPr>
        <a:xfrm rot="10800000">
          <a:off x="5426535" y="2308420"/>
          <a:ext cx="2273966" cy="2273966"/>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b="0" i="0" strike="noStrike" kern="1200" cap="none" spc="0" baseline="0" dirty="0">
              <a:solidFill>
                <a:srgbClr val="FFFFFF"/>
              </a:solidFill>
              <a:effectLst/>
              <a:latin typeface="Calibri"/>
              <a:ea typeface="Calibri"/>
              <a:cs typeface="Calibri"/>
            </a:rPr>
            <a:t>Donošenje odluka</a:t>
          </a:r>
        </a:p>
      </dsp:txBody>
      <dsp:txXfrm rot="10800000">
        <a:off x="5995026" y="2308420"/>
        <a:ext cx="1136983" cy="1136983"/>
      </dsp:txXfrm>
    </dsp:sp>
    <dsp:sp modelId="{D76E7CCE-EE0E-4154-A384-DFA6DFDE1923}">
      <dsp:nvSpPr>
        <dsp:cNvPr id="0" name=""/>
        <dsp:cNvSpPr/>
      </dsp:nvSpPr>
      <dsp:spPr>
        <a:xfrm>
          <a:off x="6563518" y="2308420"/>
          <a:ext cx="2273966" cy="2273966"/>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x-none" sz="1500" b="0" i="0" strike="noStrike" kern="1200" cap="none" spc="0" baseline="0" dirty="0">
              <a:solidFill>
                <a:srgbClr val="FFFFFF"/>
              </a:solidFill>
              <a:effectLst/>
              <a:latin typeface="Calibri"/>
              <a:ea typeface="Calibri"/>
              <a:cs typeface="Calibri"/>
            </a:rPr>
            <a:t>Preuzimanje rizika</a:t>
          </a:r>
        </a:p>
      </dsp:txBody>
      <dsp:txXfrm>
        <a:off x="7132010" y="3445403"/>
        <a:ext cx="1136983" cy="1136983"/>
      </dsp:txXfrm>
    </dsp:sp>
    <dsp:sp modelId="{B15B7941-2AFA-4B68-9A13-7D47B8EA0D43}">
      <dsp:nvSpPr>
        <dsp:cNvPr id="0" name=""/>
        <dsp:cNvSpPr/>
      </dsp:nvSpPr>
      <dsp:spPr>
        <a:xfrm>
          <a:off x="3152569" y="4582387"/>
          <a:ext cx="2273966" cy="2273966"/>
        </a:xfrm>
        <a:prstGeom prst="triangl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b="0" i="0" strike="noStrike" kern="1200" cap="none" spc="0" baseline="0" dirty="0">
              <a:solidFill>
                <a:srgbClr val="FFFFFF"/>
              </a:solidFill>
              <a:effectLst/>
              <a:latin typeface="Calibri"/>
              <a:ea typeface="Calibri"/>
              <a:cs typeface="Calibri"/>
            </a:rPr>
            <a:t>Sposobnost da podnesete stres</a:t>
          </a:r>
        </a:p>
      </dsp:txBody>
      <dsp:txXfrm>
        <a:off x="3721061" y="5719370"/>
        <a:ext cx="1136983" cy="1136983"/>
      </dsp:txXfrm>
    </dsp:sp>
    <dsp:sp modelId="{F24C9AEF-908B-4684-9D73-4685FF4BF2D9}">
      <dsp:nvSpPr>
        <dsp:cNvPr id="0" name=""/>
        <dsp:cNvSpPr/>
      </dsp:nvSpPr>
      <dsp:spPr>
        <a:xfrm rot="10800000">
          <a:off x="4289552" y="4582387"/>
          <a:ext cx="2273966" cy="2273966"/>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libri"/>
              <a:ea typeface="Calibri"/>
              <a:cs typeface="Calibri"/>
            </a:rPr>
            <a:t>Socijalna podrška</a:t>
          </a:r>
        </a:p>
      </dsp:txBody>
      <dsp:txXfrm rot="10800000">
        <a:off x="4858043" y="4582387"/>
        <a:ext cx="1136983" cy="1136983"/>
      </dsp:txXfrm>
    </dsp:sp>
    <dsp:sp modelId="{BD9286BD-8D03-40B8-855E-F2B9368EFC9D}">
      <dsp:nvSpPr>
        <dsp:cNvPr id="0" name=""/>
        <dsp:cNvSpPr/>
      </dsp:nvSpPr>
      <dsp:spPr>
        <a:xfrm>
          <a:off x="5426535" y="4582387"/>
          <a:ext cx="2273966" cy="2273966"/>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x-none" sz="1600" b="0" i="0" strike="noStrike" kern="1200" cap="none" spc="0" baseline="0" dirty="0">
              <a:solidFill>
                <a:srgbClr val="FFFFFF"/>
              </a:solidFill>
              <a:effectLst/>
              <a:latin typeface="Calibri"/>
              <a:ea typeface="Calibri"/>
              <a:cs typeface="Calibri"/>
            </a:rPr>
            <a:t>Finansijska situacija</a:t>
          </a:r>
        </a:p>
      </dsp:txBody>
      <dsp:txXfrm>
        <a:off x="5995027" y="5719370"/>
        <a:ext cx="1136983" cy="1136983"/>
      </dsp:txXfrm>
    </dsp:sp>
    <dsp:sp modelId="{CCEAB6E1-EF1D-4FF0-A97D-90F08311C0E8}">
      <dsp:nvSpPr>
        <dsp:cNvPr id="0" name=""/>
        <dsp:cNvSpPr/>
      </dsp:nvSpPr>
      <dsp:spPr>
        <a:xfrm rot="10800000">
          <a:off x="6563518" y="4582387"/>
          <a:ext cx="2273966" cy="2273966"/>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x-none" sz="1200" b="0" i="0" strike="noStrike" kern="1200" cap="none" spc="0" baseline="0" dirty="0">
              <a:solidFill>
                <a:srgbClr val="FFFFFF"/>
              </a:solidFill>
              <a:effectLst/>
              <a:latin typeface="Calibri"/>
              <a:ea typeface="Calibri"/>
              <a:cs typeface="Calibri"/>
            </a:rPr>
            <a:t>Vještine iz poslovnog menadžmenta</a:t>
          </a:r>
        </a:p>
      </dsp:txBody>
      <dsp:txXfrm rot="10800000">
        <a:off x="7132009" y="4582387"/>
        <a:ext cx="1136983" cy="1136983"/>
      </dsp:txXfrm>
    </dsp:sp>
    <dsp:sp modelId="{246166D2-E56B-421B-B459-81E4694D23BB}">
      <dsp:nvSpPr>
        <dsp:cNvPr id="0" name=""/>
        <dsp:cNvSpPr/>
      </dsp:nvSpPr>
      <dsp:spPr>
        <a:xfrm>
          <a:off x="7700502" y="4582387"/>
          <a:ext cx="2273966" cy="2273966"/>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x-none" sz="1400" b="0" i="0" strike="noStrike" kern="1200" cap="none" spc="0" baseline="0">
              <a:solidFill>
                <a:srgbClr val="FFFFFF"/>
              </a:solidFill>
              <a:effectLst/>
              <a:latin typeface="Calibri"/>
              <a:ea typeface="Calibri"/>
              <a:cs typeface="Calibri"/>
            </a:rPr>
            <a:t>Posvećenost</a:t>
          </a:r>
          <a:r>
            <a:rPr lang="x-none" sz="2000" b="0" i="0" strike="noStrike" kern="1200" cap="none" spc="0" baseline="0">
              <a:solidFill>
                <a:srgbClr val="FFFFFF"/>
              </a:solidFill>
              <a:effectLst/>
              <a:latin typeface="Calibri"/>
              <a:ea typeface="Calibri"/>
              <a:cs typeface="Calibri"/>
            </a:rPr>
            <a:t> </a:t>
          </a:r>
          <a:r>
            <a:rPr lang="x-none" sz="1600" b="0" i="0" strike="noStrike" kern="1200" cap="none" spc="0" baseline="0">
              <a:solidFill>
                <a:srgbClr val="FFFFFF"/>
              </a:solidFill>
              <a:effectLst/>
              <a:latin typeface="Calibri"/>
              <a:ea typeface="Calibri"/>
              <a:cs typeface="Calibri"/>
            </a:rPr>
            <a:t>zajednici</a:t>
          </a:r>
        </a:p>
      </dsp:txBody>
      <dsp:txXfrm>
        <a:off x="8268994" y="5719370"/>
        <a:ext cx="1136983" cy="1136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48161-CB06-4702-9E04-A0063388CA01}">
      <dsp:nvSpPr>
        <dsp:cNvPr id="0" name=""/>
        <dsp:cNvSpPr/>
      </dsp:nvSpPr>
      <dsp:spPr>
        <a:xfrm>
          <a:off x="2778829" y="2118531"/>
          <a:ext cx="2692745" cy="2329334"/>
        </a:xfrm>
        <a:prstGeom prst="hexagon">
          <a:avLst>
            <a:gd name="adj" fmla="val 28570"/>
            <a:gd name="vf" fmla="val 115470"/>
          </a:avLst>
        </a:prstGeom>
        <a:solidFill>
          <a:schemeClr val="dk2">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dirty="0">
              <a:solidFill>
                <a:srgbClr val="FFFFFF"/>
              </a:solidFill>
              <a:effectLst/>
              <a:latin typeface="Candara"/>
              <a:ea typeface="Candara"/>
              <a:cs typeface="Candara"/>
            </a:rPr>
            <a:t>Način razvoja preduzetničkih sposobnosti</a:t>
          </a:r>
        </a:p>
      </dsp:txBody>
      <dsp:txXfrm>
        <a:off x="3225055" y="2504534"/>
        <a:ext cx="1800293" cy="1557328"/>
      </dsp:txXfrm>
    </dsp:sp>
    <dsp:sp modelId="{AB35D8C5-7B3D-4934-A70D-B73C2484D993}">
      <dsp:nvSpPr>
        <dsp:cNvPr id="0" name=""/>
        <dsp:cNvSpPr/>
      </dsp:nvSpPr>
      <dsp:spPr>
        <a:xfrm>
          <a:off x="4465005" y="1004102"/>
          <a:ext cx="1015965" cy="87538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59C1D-DC60-49D0-9FC5-6BAAFDFFA992}">
      <dsp:nvSpPr>
        <dsp:cNvPr id="0" name=""/>
        <dsp:cNvSpPr/>
      </dsp:nvSpPr>
      <dsp:spPr>
        <a:xfrm>
          <a:off x="3026870" y="0"/>
          <a:ext cx="2206686" cy="1909042"/>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ndara"/>
              <a:ea typeface="Candara"/>
              <a:cs typeface="Candara"/>
            </a:rPr>
            <a:t>Pohađati obuku i primijeniti naučeno </a:t>
          </a:r>
        </a:p>
      </dsp:txBody>
      <dsp:txXfrm>
        <a:off x="3392565" y="316369"/>
        <a:ext cx="1475296" cy="1276304"/>
      </dsp:txXfrm>
    </dsp:sp>
    <dsp:sp modelId="{1B9335FD-BD3F-407D-A14E-97B391F7032E}">
      <dsp:nvSpPr>
        <dsp:cNvPr id="0" name=""/>
        <dsp:cNvSpPr/>
      </dsp:nvSpPr>
      <dsp:spPr>
        <a:xfrm>
          <a:off x="5650715" y="2640612"/>
          <a:ext cx="1015965" cy="87538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FE566-B181-462A-8118-1A96ADD5A135}">
      <dsp:nvSpPr>
        <dsp:cNvPr id="0" name=""/>
        <dsp:cNvSpPr/>
      </dsp:nvSpPr>
      <dsp:spPr>
        <a:xfrm>
          <a:off x="5050657" y="1174189"/>
          <a:ext cx="2206686" cy="1909042"/>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ndara"/>
              <a:ea typeface="Candara"/>
              <a:cs typeface="Candara"/>
            </a:rPr>
            <a:t>Učiti od iskusnih ljudi</a:t>
          </a:r>
        </a:p>
      </dsp:txBody>
      <dsp:txXfrm>
        <a:off x="5416352" y="1490558"/>
        <a:ext cx="1475296" cy="1276304"/>
      </dsp:txXfrm>
    </dsp:sp>
    <dsp:sp modelId="{E46555F7-F19B-4033-90EF-E4FAC19F9B65}">
      <dsp:nvSpPr>
        <dsp:cNvPr id="0" name=""/>
        <dsp:cNvSpPr/>
      </dsp:nvSpPr>
      <dsp:spPr>
        <a:xfrm>
          <a:off x="4827044" y="4487924"/>
          <a:ext cx="1015965" cy="87538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DCF23F-1241-49C0-B6F0-80CC9F711C48}">
      <dsp:nvSpPr>
        <dsp:cNvPr id="0" name=""/>
        <dsp:cNvSpPr/>
      </dsp:nvSpPr>
      <dsp:spPr>
        <a:xfrm>
          <a:off x="5050657" y="3482508"/>
          <a:ext cx="2206686" cy="1909042"/>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ndara"/>
              <a:ea typeface="Candara"/>
              <a:cs typeface="Candara"/>
            </a:rPr>
            <a:t>Raditi</a:t>
          </a:r>
        </a:p>
      </dsp:txBody>
      <dsp:txXfrm>
        <a:off x="5416352" y="3798877"/>
        <a:ext cx="1475296" cy="1276304"/>
      </dsp:txXfrm>
    </dsp:sp>
    <dsp:sp modelId="{50D00F3B-7231-4989-8F4A-62F6A5E4CC43}">
      <dsp:nvSpPr>
        <dsp:cNvPr id="0" name=""/>
        <dsp:cNvSpPr/>
      </dsp:nvSpPr>
      <dsp:spPr>
        <a:xfrm>
          <a:off x="2783840" y="4679682"/>
          <a:ext cx="1015965" cy="87538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5E8BA-6A5B-403C-8D05-6F338823E9D1}">
      <dsp:nvSpPr>
        <dsp:cNvPr id="0" name=""/>
        <dsp:cNvSpPr/>
      </dsp:nvSpPr>
      <dsp:spPr>
        <a:xfrm>
          <a:off x="3026870" y="4658011"/>
          <a:ext cx="2206686" cy="1909042"/>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ndara"/>
              <a:ea typeface="Candara"/>
              <a:cs typeface="Candara"/>
            </a:rPr>
            <a:t>Čitati članke</a:t>
          </a:r>
        </a:p>
      </dsp:txBody>
      <dsp:txXfrm>
        <a:off x="3392565" y="4974380"/>
        <a:ext cx="1475296" cy="1276304"/>
      </dsp:txXfrm>
    </dsp:sp>
    <dsp:sp modelId="{80A39904-3A9D-4C28-B5DF-B1CB61808811}">
      <dsp:nvSpPr>
        <dsp:cNvPr id="0" name=""/>
        <dsp:cNvSpPr/>
      </dsp:nvSpPr>
      <dsp:spPr>
        <a:xfrm>
          <a:off x="1578712" y="3043829"/>
          <a:ext cx="1015965" cy="875388"/>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B88B4-D2EE-4F63-AEF8-C3A463BC43BE}">
      <dsp:nvSpPr>
        <dsp:cNvPr id="0" name=""/>
        <dsp:cNvSpPr/>
      </dsp:nvSpPr>
      <dsp:spPr>
        <a:xfrm>
          <a:off x="993687" y="3483822"/>
          <a:ext cx="2206686" cy="1909042"/>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ndara"/>
              <a:ea typeface="Candara"/>
              <a:cs typeface="Candara"/>
            </a:rPr>
            <a:t>Učlaniti se u udruženje preduzetnika</a:t>
          </a:r>
        </a:p>
      </dsp:txBody>
      <dsp:txXfrm>
        <a:off x="1359382" y="3800191"/>
        <a:ext cx="1475296" cy="1276304"/>
      </dsp:txXfrm>
    </dsp:sp>
    <dsp:sp modelId="{D705F5BE-7215-40BD-83B2-720CB9238650}">
      <dsp:nvSpPr>
        <dsp:cNvPr id="0" name=""/>
        <dsp:cNvSpPr/>
      </dsp:nvSpPr>
      <dsp:spPr>
        <a:xfrm>
          <a:off x="993687" y="1171562"/>
          <a:ext cx="2206686" cy="1909042"/>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x-none" sz="2000" b="0" i="0" strike="noStrike" kern="1200" cap="none" spc="0" baseline="0">
              <a:solidFill>
                <a:srgbClr val="FFFFFF"/>
              </a:solidFill>
              <a:effectLst/>
              <a:latin typeface="Candara"/>
              <a:ea typeface="Candara"/>
              <a:cs typeface="Candara"/>
            </a:rPr>
            <a:t>Naći partnere</a:t>
          </a:r>
        </a:p>
      </dsp:txBody>
      <dsp:txXfrm>
        <a:off x="1359382" y="1487931"/>
        <a:ext cx="1475296" cy="12763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51A66-FBC3-48DB-9FCA-FF9C0D5C4E04}">
      <dsp:nvSpPr>
        <dsp:cNvPr id="0" name=""/>
        <dsp:cNvSpPr/>
      </dsp:nvSpPr>
      <dsp:spPr>
        <a:xfrm>
          <a:off x="3813455" y="2141191"/>
          <a:ext cx="1342067" cy="1342067"/>
        </a:xfrm>
        <a:prstGeom prst="ellipse">
          <a:avLst/>
        </a:prstGeom>
        <a:solidFill>
          <a:schemeClr val="dk2">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x-none" sz="1800" b="1" i="0" strike="noStrike" kern="1200" cap="none" spc="0" baseline="0" dirty="0">
              <a:solidFill>
                <a:srgbClr val="FFFFFF"/>
              </a:solidFill>
              <a:effectLst/>
              <a:latin typeface="Candara"/>
              <a:ea typeface="Candara"/>
              <a:cs typeface="Candara"/>
            </a:rPr>
            <a:t>Poslovna ideja</a:t>
          </a:r>
        </a:p>
      </dsp:txBody>
      <dsp:txXfrm>
        <a:off x="4009996" y="2337732"/>
        <a:ext cx="948985" cy="948985"/>
      </dsp:txXfrm>
    </dsp:sp>
    <dsp:sp modelId="{94B66D6D-B7E1-4FE8-9BB9-73086872E013}">
      <dsp:nvSpPr>
        <dsp:cNvPr id="0" name=""/>
        <dsp:cNvSpPr/>
      </dsp:nvSpPr>
      <dsp:spPr>
        <a:xfrm rot="16200000">
          <a:off x="4354612" y="1652224"/>
          <a:ext cx="259754" cy="50253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393575" y="1791694"/>
        <a:ext cx="181828" cy="301520"/>
      </dsp:txXfrm>
    </dsp:sp>
    <dsp:sp modelId="{751F319B-F4C3-4C67-9F9A-26B5CE9A0296}">
      <dsp:nvSpPr>
        <dsp:cNvPr id="0" name=""/>
        <dsp:cNvSpPr/>
      </dsp:nvSpPr>
      <dsp:spPr>
        <a:xfrm>
          <a:off x="3532622" y="-165498"/>
          <a:ext cx="1903733" cy="1816587"/>
        </a:xfrm>
        <a:prstGeom prst="ellipse">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x-none" sz="2400" b="0" i="0" strike="noStrike" kern="1200" cap="none" spc="0" baseline="0">
              <a:solidFill>
                <a:srgbClr val="FFFFFF"/>
              </a:solidFill>
              <a:effectLst/>
              <a:latin typeface="Candara"/>
              <a:ea typeface="Candara"/>
              <a:cs typeface="Candara"/>
            </a:rPr>
            <a:t>Koja potreba?</a:t>
          </a:r>
        </a:p>
      </dsp:txBody>
      <dsp:txXfrm>
        <a:off x="3811417" y="100535"/>
        <a:ext cx="1346143" cy="1284521"/>
      </dsp:txXfrm>
    </dsp:sp>
    <dsp:sp modelId="{8072F169-70EC-49C9-9443-8545DE601A72}">
      <dsp:nvSpPr>
        <dsp:cNvPr id="0" name=""/>
        <dsp:cNvSpPr/>
      </dsp:nvSpPr>
      <dsp:spPr>
        <a:xfrm rot="20520000">
          <a:off x="5211187" y="2286010"/>
          <a:ext cx="239010" cy="50253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212942" y="2397596"/>
        <a:ext cx="167307" cy="301520"/>
      </dsp:txXfrm>
    </dsp:sp>
    <dsp:sp modelId="{BA787356-262F-4906-B9B7-6AAEBB5323BE}">
      <dsp:nvSpPr>
        <dsp:cNvPr id="0" name=""/>
        <dsp:cNvSpPr/>
      </dsp:nvSpPr>
      <dsp:spPr>
        <a:xfrm>
          <a:off x="5500767" y="1264442"/>
          <a:ext cx="1903733" cy="1816587"/>
        </a:xfrm>
        <a:prstGeom prst="ellipse">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x-none" sz="2400" b="0" i="0" strike="noStrike" kern="1200" cap="none" spc="0" baseline="0">
              <a:solidFill>
                <a:srgbClr val="FFFFFF"/>
              </a:solidFill>
              <a:effectLst/>
              <a:latin typeface="Candara"/>
              <a:ea typeface="Candara"/>
              <a:cs typeface="Candara"/>
            </a:rPr>
            <a:t>Koji proizvod?</a:t>
          </a:r>
        </a:p>
      </dsp:txBody>
      <dsp:txXfrm>
        <a:off x="5779562" y="1530475"/>
        <a:ext cx="1346143" cy="1284521"/>
      </dsp:txXfrm>
    </dsp:sp>
    <dsp:sp modelId="{821022BC-4301-410F-AD3F-6DE375C94BD7}">
      <dsp:nvSpPr>
        <dsp:cNvPr id="0" name=""/>
        <dsp:cNvSpPr/>
      </dsp:nvSpPr>
      <dsp:spPr>
        <a:xfrm rot="3240000">
          <a:off x="4888464" y="3290500"/>
          <a:ext cx="252137" cy="50253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904054" y="3360410"/>
        <a:ext cx="176496" cy="301520"/>
      </dsp:txXfrm>
    </dsp:sp>
    <dsp:sp modelId="{A6D96856-0D97-41D1-8272-0A1554B1CCA2}">
      <dsp:nvSpPr>
        <dsp:cNvPr id="0" name=""/>
        <dsp:cNvSpPr/>
      </dsp:nvSpPr>
      <dsp:spPr>
        <a:xfrm>
          <a:off x="4749003" y="3578135"/>
          <a:ext cx="1903733" cy="1816587"/>
        </a:xfrm>
        <a:prstGeom prst="ellipse">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x-none" sz="2200" b="0" i="0" strike="noStrike" kern="1200" cap="none" spc="0" baseline="0" dirty="0">
              <a:solidFill>
                <a:srgbClr val="FFFFFF"/>
              </a:solidFill>
              <a:effectLst/>
              <a:latin typeface="Candara"/>
              <a:ea typeface="Candara"/>
              <a:cs typeface="Candara"/>
            </a:rPr>
            <a:t>Kome prodavati?</a:t>
          </a:r>
        </a:p>
      </dsp:txBody>
      <dsp:txXfrm>
        <a:off x="5027798" y="3844168"/>
        <a:ext cx="1346143" cy="1284521"/>
      </dsp:txXfrm>
    </dsp:sp>
    <dsp:sp modelId="{3372704D-417B-456F-8A06-43BCCFC01B67}">
      <dsp:nvSpPr>
        <dsp:cNvPr id="0" name=""/>
        <dsp:cNvSpPr/>
      </dsp:nvSpPr>
      <dsp:spPr>
        <a:xfrm rot="7560000">
          <a:off x="3828377" y="3290500"/>
          <a:ext cx="252137" cy="50253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888428" y="3360410"/>
        <a:ext cx="176496" cy="301520"/>
      </dsp:txXfrm>
    </dsp:sp>
    <dsp:sp modelId="{BE75F927-0E85-42AA-ACC0-A211DAB5430C}">
      <dsp:nvSpPr>
        <dsp:cNvPr id="0" name=""/>
        <dsp:cNvSpPr/>
      </dsp:nvSpPr>
      <dsp:spPr>
        <a:xfrm>
          <a:off x="2316242" y="3578135"/>
          <a:ext cx="1903733" cy="1816587"/>
        </a:xfrm>
        <a:prstGeom prst="ellipse">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x-none" sz="2200" b="0" i="0" strike="noStrike" kern="1200" cap="none" spc="0" baseline="0" dirty="0">
              <a:solidFill>
                <a:srgbClr val="FFFFFF"/>
              </a:solidFill>
              <a:effectLst/>
              <a:latin typeface="Candara"/>
              <a:ea typeface="Candara"/>
              <a:cs typeface="Candara"/>
            </a:rPr>
            <a:t>Kako prodavati?</a:t>
          </a:r>
        </a:p>
      </dsp:txBody>
      <dsp:txXfrm>
        <a:off x="2595037" y="3844168"/>
        <a:ext cx="1346143" cy="1284521"/>
      </dsp:txXfrm>
    </dsp:sp>
    <dsp:sp modelId="{97020FA2-AA88-4CC0-BFF7-6A9C1875AD09}">
      <dsp:nvSpPr>
        <dsp:cNvPr id="0" name=""/>
        <dsp:cNvSpPr/>
      </dsp:nvSpPr>
      <dsp:spPr>
        <a:xfrm rot="11880000">
          <a:off x="3518780" y="2286010"/>
          <a:ext cx="239010" cy="50253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588728" y="2397596"/>
        <a:ext cx="167307" cy="301520"/>
      </dsp:txXfrm>
    </dsp:sp>
    <dsp:sp modelId="{C7DC4608-D045-4E77-B313-DD2CA660F7D0}">
      <dsp:nvSpPr>
        <dsp:cNvPr id="0" name=""/>
        <dsp:cNvSpPr/>
      </dsp:nvSpPr>
      <dsp:spPr>
        <a:xfrm>
          <a:off x="1564478" y="1264442"/>
          <a:ext cx="1903733" cy="1816587"/>
        </a:xfrm>
        <a:prstGeom prst="ellipse">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x-none" sz="2400" b="0" i="0" strike="noStrike" kern="1200" cap="none" spc="0" baseline="0">
              <a:solidFill>
                <a:srgbClr val="FFFFFF"/>
              </a:solidFill>
              <a:effectLst/>
              <a:latin typeface="Candara"/>
              <a:ea typeface="Candara"/>
              <a:cs typeface="Candara"/>
            </a:rPr>
            <a:t>Uticaj na životnu sredinu?</a:t>
          </a:r>
        </a:p>
      </dsp:txBody>
      <dsp:txXfrm>
        <a:off x="1843273" y="1530475"/>
        <a:ext cx="1346143" cy="1284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F7563-DAD1-4294-B83D-C7CFCB49808D}">
      <dsp:nvSpPr>
        <dsp:cNvPr id="0" name=""/>
        <dsp:cNvSpPr/>
      </dsp:nvSpPr>
      <dsp:spPr>
        <a:xfrm>
          <a:off x="2650527" y="2309738"/>
          <a:ext cx="2823014" cy="2823014"/>
        </a:xfrm>
        <a:prstGeom prst="gear9">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x-none" sz="2300" b="0" i="0" strike="noStrike" kern="1200" cap="none" spc="0" baseline="0">
              <a:solidFill>
                <a:srgbClr val="FFFFFF"/>
              </a:solidFill>
              <a:effectLst/>
              <a:latin typeface="Calibri"/>
              <a:ea typeface="Calibri"/>
              <a:cs typeface="Calibri"/>
            </a:rPr>
            <a:t>Kupci spremni su da plate</a:t>
          </a:r>
        </a:p>
      </dsp:txBody>
      <dsp:txXfrm>
        <a:off x="3218078" y="2971016"/>
        <a:ext cx="1687912" cy="1451087"/>
      </dsp:txXfrm>
    </dsp:sp>
    <dsp:sp modelId="{B9335B33-AD0D-4E13-B258-14167156FE43}">
      <dsp:nvSpPr>
        <dsp:cNvPr id="0" name=""/>
        <dsp:cNvSpPr/>
      </dsp:nvSpPr>
      <dsp:spPr>
        <a:xfrm>
          <a:off x="1008046" y="1642480"/>
          <a:ext cx="2053101" cy="2053101"/>
        </a:xfrm>
        <a:prstGeom prst="gear6">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x-none" sz="1800" b="0" i="0" strike="noStrike" kern="1200" cap="none" spc="0" baseline="0" dirty="0">
              <a:solidFill>
                <a:srgbClr val="FFFFFF"/>
              </a:solidFill>
              <a:effectLst/>
              <a:latin typeface="Calibri"/>
              <a:ea typeface="Calibri"/>
              <a:cs typeface="Calibri"/>
            </a:rPr>
            <a:t>Zadovoljiti potrebu</a:t>
          </a:r>
        </a:p>
      </dsp:txBody>
      <dsp:txXfrm>
        <a:off x="1524920" y="2162478"/>
        <a:ext cx="1019353" cy="1013105"/>
      </dsp:txXfrm>
    </dsp:sp>
    <dsp:sp modelId="{87007A8B-CCB9-4A62-902A-F5F2761540E9}">
      <dsp:nvSpPr>
        <dsp:cNvPr id="0" name=""/>
        <dsp:cNvSpPr/>
      </dsp:nvSpPr>
      <dsp:spPr>
        <a:xfrm rot="20700000">
          <a:off x="2157992" y="226050"/>
          <a:ext cx="2011620" cy="2011620"/>
        </a:xfrm>
        <a:prstGeom prst="gear6">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x-none" sz="2300" b="0" i="0" strike="noStrike" kern="1200" cap="none" spc="0" baseline="0">
              <a:solidFill>
                <a:srgbClr val="FFFFFF"/>
              </a:solidFill>
              <a:effectLst/>
              <a:latin typeface="Calibri"/>
              <a:ea typeface="Calibri"/>
              <a:cs typeface="Calibri"/>
            </a:rPr>
            <a:t>Spariti vještine</a:t>
          </a:r>
        </a:p>
      </dsp:txBody>
      <dsp:txXfrm rot="-20700000">
        <a:off x="2599199" y="667257"/>
        <a:ext cx="1129205" cy="1129205"/>
      </dsp:txXfrm>
    </dsp:sp>
    <dsp:sp modelId="{76EE3568-7854-4DA4-B74B-F115E52900F9}">
      <dsp:nvSpPr>
        <dsp:cNvPr id="0" name=""/>
        <dsp:cNvSpPr/>
      </dsp:nvSpPr>
      <dsp:spPr>
        <a:xfrm>
          <a:off x="2443896" y="1877788"/>
          <a:ext cx="3613458" cy="3613458"/>
        </a:xfrm>
        <a:prstGeom prst="circularArrow">
          <a:avLst>
            <a:gd name="adj1" fmla="val 4687"/>
            <a:gd name="adj2" fmla="val 299029"/>
            <a:gd name="adj3" fmla="val 2534791"/>
            <a:gd name="adj4" fmla="val 15821722"/>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38F9C3-5B2E-4C8D-A04C-8BBAEA6FD390}">
      <dsp:nvSpPr>
        <dsp:cNvPr id="0" name=""/>
        <dsp:cNvSpPr/>
      </dsp:nvSpPr>
      <dsp:spPr>
        <a:xfrm>
          <a:off x="644446" y="1184179"/>
          <a:ext cx="2625403" cy="2625403"/>
        </a:xfrm>
        <a:prstGeom prst="leftCircularArrow">
          <a:avLst>
            <a:gd name="adj1" fmla="val 6452"/>
            <a:gd name="adj2" fmla="val 429999"/>
            <a:gd name="adj3" fmla="val 10489124"/>
            <a:gd name="adj4" fmla="val 14837806"/>
            <a:gd name="adj5" fmla="val 7527"/>
          </a:avLst>
        </a:prstGeom>
        <a:solidFill>
          <a:schemeClr val="accent2">
            <a:shade val="90000"/>
            <a:hueOff val="-17925"/>
            <a:satOff val="-2104"/>
            <a:lumOff val="115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DAEF9-B185-475E-B1FC-37E29FD3DFE1}">
      <dsp:nvSpPr>
        <dsp:cNvPr id="0" name=""/>
        <dsp:cNvSpPr/>
      </dsp:nvSpPr>
      <dsp:spPr>
        <a:xfrm>
          <a:off x="1692684" y="-218597"/>
          <a:ext cx="2830713" cy="2830713"/>
        </a:xfrm>
        <a:prstGeom prst="circularArrow">
          <a:avLst>
            <a:gd name="adj1" fmla="val 5984"/>
            <a:gd name="adj2" fmla="val 394124"/>
            <a:gd name="adj3" fmla="val 13313824"/>
            <a:gd name="adj4" fmla="val 10508221"/>
            <a:gd name="adj5" fmla="val 6981"/>
          </a:avLst>
        </a:prstGeom>
        <a:solidFill>
          <a:schemeClr val="accent2">
            <a:shade val="90000"/>
            <a:hueOff val="-35851"/>
            <a:satOff val="-4207"/>
            <a:lumOff val="2301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875A7-7FC0-4CD6-9203-554E214AA1D7}">
      <dsp:nvSpPr>
        <dsp:cNvPr id="0" name=""/>
        <dsp:cNvSpPr/>
      </dsp:nvSpPr>
      <dsp:spPr>
        <a:xfrm>
          <a:off x="1505" y="265618"/>
          <a:ext cx="2774562" cy="3538982"/>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l="-46000" r="-4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8EF42EF-3C94-4526-9CFC-94344C5A714F}">
      <dsp:nvSpPr>
        <dsp:cNvPr id="0" name=""/>
        <dsp:cNvSpPr/>
      </dsp:nvSpPr>
      <dsp:spPr>
        <a:xfrm>
          <a:off x="112487" y="1539652"/>
          <a:ext cx="2136412" cy="2123389"/>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55880" tIns="55880" rIns="55880" bIns="55880" numCol="1" spcCol="1270" anchor="b" anchorCtr="0">
          <a:noAutofit/>
        </a:bodyPr>
        <a:lstStyle/>
        <a:p>
          <a:pPr lvl="0" algn="l" defTabSz="977900">
            <a:lnSpc>
              <a:spcPct val="90000"/>
            </a:lnSpc>
            <a:spcBef>
              <a:spcPct val="0"/>
            </a:spcBef>
            <a:spcAft>
              <a:spcPct val="35000"/>
            </a:spcAft>
          </a:pPr>
          <a:r>
            <a:rPr lang="x-none" sz="2200" b="0" i="0" strike="noStrike" kern="1200" cap="none" spc="0" baseline="0">
              <a:solidFill>
                <a:srgbClr val="FFFFFF"/>
              </a:solidFill>
              <a:effectLst/>
              <a:latin typeface="Candara"/>
              <a:ea typeface="Candara"/>
              <a:cs typeface="Candara"/>
            </a:rPr>
            <a:t>Organsko povrće</a:t>
          </a:r>
        </a:p>
      </dsp:txBody>
      <dsp:txXfrm>
        <a:off x="112487" y="1539652"/>
        <a:ext cx="2136412" cy="2123389"/>
      </dsp:txXfrm>
    </dsp:sp>
    <dsp:sp modelId="{1DED8D79-C741-4092-977A-44E572DD5944}">
      <dsp:nvSpPr>
        <dsp:cNvPr id="0" name=""/>
        <dsp:cNvSpPr/>
      </dsp:nvSpPr>
      <dsp:spPr>
        <a:xfrm>
          <a:off x="2298304" y="88669"/>
          <a:ext cx="955525" cy="955525"/>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t="-6000" b="-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19EF6CE-2575-4749-830B-6360FF13B63C}">
      <dsp:nvSpPr>
        <dsp:cNvPr id="0" name=""/>
        <dsp:cNvSpPr/>
      </dsp:nvSpPr>
      <dsp:spPr>
        <a:xfrm>
          <a:off x="3253829" y="88669"/>
          <a:ext cx="2806098" cy="95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x-none" sz="2200" b="0" i="0" strike="noStrike" kern="1200" cap="none" spc="0" baseline="0">
              <a:solidFill>
                <a:srgbClr val="000000"/>
              </a:solidFill>
              <a:effectLst/>
              <a:latin typeface="Candara"/>
              <a:ea typeface="Candara"/>
              <a:cs typeface="Candara"/>
            </a:rPr>
            <a:t>Domaćice?</a:t>
          </a:r>
        </a:p>
      </dsp:txBody>
      <dsp:txXfrm>
        <a:off x="3253829" y="88669"/>
        <a:ext cx="2806098" cy="955525"/>
      </dsp:txXfrm>
    </dsp:sp>
    <dsp:sp modelId="{C9DE733D-4003-438B-AEA7-B3ACC64C8368}">
      <dsp:nvSpPr>
        <dsp:cNvPr id="0" name=""/>
        <dsp:cNvSpPr/>
      </dsp:nvSpPr>
      <dsp:spPr>
        <a:xfrm>
          <a:off x="2298304" y="1216189"/>
          <a:ext cx="955525" cy="955525"/>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487E598-DFE6-41AE-92EB-CADC42BDD1C0}">
      <dsp:nvSpPr>
        <dsp:cNvPr id="0" name=""/>
        <dsp:cNvSpPr/>
      </dsp:nvSpPr>
      <dsp:spPr>
        <a:xfrm>
          <a:off x="3253829" y="1216189"/>
          <a:ext cx="2806098" cy="95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x-none" sz="2200" b="0" i="0" strike="noStrike" kern="1200" cap="none" spc="0" baseline="0">
              <a:solidFill>
                <a:srgbClr val="000000"/>
              </a:solidFill>
              <a:effectLst/>
              <a:latin typeface="Candara"/>
              <a:ea typeface="Candara"/>
              <a:cs typeface="Candara"/>
            </a:rPr>
            <a:t>Zaposlene žene?</a:t>
          </a:r>
        </a:p>
      </dsp:txBody>
      <dsp:txXfrm>
        <a:off x="3253829" y="1216189"/>
        <a:ext cx="2806098" cy="955525"/>
      </dsp:txXfrm>
    </dsp:sp>
    <dsp:sp modelId="{767DF843-34DC-4821-9019-6659448702E8}">
      <dsp:nvSpPr>
        <dsp:cNvPr id="0" name=""/>
        <dsp:cNvSpPr/>
      </dsp:nvSpPr>
      <dsp:spPr>
        <a:xfrm>
          <a:off x="2298304" y="2343708"/>
          <a:ext cx="955525" cy="955525"/>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tretch>
            <a:fillRect l="-1000" r="-1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9081605-729B-41A9-AF0B-8719668B9644}">
      <dsp:nvSpPr>
        <dsp:cNvPr id="0" name=""/>
        <dsp:cNvSpPr/>
      </dsp:nvSpPr>
      <dsp:spPr>
        <a:xfrm>
          <a:off x="3253829" y="2343708"/>
          <a:ext cx="2806098" cy="95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880" tIns="27940" rIns="55880" bIns="27940" numCol="1" spcCol="1270" anchor="ctr" anchorCtr="0">
          <a:noAutofit/>
        </a:bodyPr>
        <a:lstStyle/>
        <a:p>
          <a:pPr lvl="0" algn="l" defTabSz="977900">
            <a:lnSpc>
              <a:spcPct val="90000"/>
            </a:lnSpc>
            <a:spcBef>
              <a:spcPct val="0"/>
            </a:spcBef>
            <a:spcAft>
              <a:spcPct val="35000"/>
            </a:spcAft>
          </a:pPr>
          <a:r>
            <a:rPr lang="x-none" sz="2200" b="0" i="0" strike="noStrike" kern="1200" cap="none" spc="0" baseline="0" dirty="0">
              <a:solidFill>
                <a:srgbClr val="000000"/>
              </a:solidFill>
              <a:effectLst/>
              <a:latin typeface="Candara"/>
              <a:ea typeface="Candara"/>
              <a:cs typeface="Candara"/>
            </a:rPr>
            <a:t>Profesionalni ku</a:t>
          </a:r>
          <a:r>
            <a:rPr lang="bs-Latn-BA" sz="2200" b="0" i="0" strike="noStrike" kern="1200" cap="none" spc="0" baseline="0" dirty="0">
              <a:solidFill>
                <a:srgbClr val="000000"/>
              </a:solidFill>
              <a:effectLst/>
              <a:latin typeface="Candara"/>
              <a:ea typeface="Candara"/>
              <a:cs typeface="Candara"/>
            </a:rPr>
            <a:t>h</a:t>
          </a:r>
          <a:r>
            <a:rPr lang="x-none" sz="2200" b="0" i="0" strike="noStrike" kern="1200" cap="none" spc="0" baseline="0" dirty="0">
              <a:solidFill>
                <a:srgbClr val="000000"/>
              </a:solidFill>
              <a:effectLst/>
              <a:latin typeface="Candara"/>
              <a:ea typeface="Candara"/>
              <a:cs typeface="Candara"/>
            </a:rPr>
            <a:t>ari?</a:t>
          </a:r>
        </a:p>
      </dsp:txBody>
      <dsp:txXfrm>
        <a:off x="3253829" y="2343708"/>
        <a:ext cx="2806098" cy="955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20507-C094-4609-AEE5-203DED362CD6}">
      <dsp:nvSpPr>
        <dsp:cNvPr id="0" name=""/>
        <dsp:cNvSpPr/>
      </dsp:nvSpPr>
      <dsp:spPr>
        <a:xfrm>
          <a:off x="1003" y="0"/>
          <a:ext cx="2139834" cy="125524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x-none" sz="2300" b="1" i="0" strike="noStrike" kern="1200" cap="none" spc="0" baseline="0">
              <a:solidFill>
                <a:srgbClr val="FFFFFF"/>
              </a:solidFill>
              <a:effectLst/>
              <a:latin typeface="Candara"/>
              <a:ea typeface="Candara"/>
              <a:cs typeface="Candara"/>
            </a:rPr>
            <a:t>Vi</a:t>
          </a:r>
        </a:p>
      </dsp:txBody>
      <dsp:txXfrm>
        <a:off x="37768" y="36765"/>
        <a:ext cx="2066304" cy="1181718"/>
      </dsp:txXfrm>
    </dsp:sp>
    <dsp:sp modelId="{6707B858-920A-40B3-8017-36537FE6DA2A}">
      <dsp:nvSpPr>
        <dsp:cNvPr id="0" name=""/>
        <dsp:cNvSpPr/>
      </dsp:nvSpPr>
      <dsp:spPr>
        <a:xfrm>
          <a:off x="2355071" y="362284"/>
          <a:ext cx="454176" cy="530678"/>
        </a:xfrm>
        <a:prstGeom prst="rightArrow">
          <a:avLst>
            <a:gd name="adj1" fmla="val 60000"/>
            <a:gd name="adj2" fmla="val 50000"/>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Candara" panose="020E0502030303020204" pitchFamily="34" charset="0"/>
          </a:endParaRPr>
        </a:p>
      </dsp:txBody>
      <dsp:txXfrm>
        <a:off x="2355071" y="468420"/>
        <a:ext cx="317923" cy="318406"/>
      </dsp:txXfrm>
    </dsp:sp>
    <dsp:sp modelId="{678DD78C-6AB6-410E-A5C7-44EA88A921A6}">
      <dsp:nvSpPr>
        <dsp:cNvPr id="0" name=""/>
        <dsp:cNvSpPr/>
      </dsp:nvSpPr>
      <dsp:spPr>
        <a:xfrm>
          <a:off x="2997774" y="0"/>
          <a:ext cx="2139834" cy="125524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x-none" sz="2300" b="1" i="0" strike="noStrike" kern="1200" cap="none" spc="0" baseline="0">
              <a:solidFill>
                <a:srgbClr val="FFFFFF"/>
              </a:solidFill>
              <a:effectLst/>
              <a:latin typeface="Candara"/>
              <a:ea typeface="Candara"/>
              <a:cs typeface="Candara"/>
            </a:rPr>
            <a:t>Kupci</a:t>
          </a:r>
          <a:r>
            <a:rPr lang="x-none" sz="2300" b="0" i="0" strike="noStrike" kern="1200" cap="none" spc="0" baseline="0">
              <a:solidFill>
                <a:srgbClr val="FFFFFF"/>
              </a:solidFill>
              <a:effectLst/>
              <a:latin typeface="Candara"/>
              <a:ea typeface="Candara"/>
              <a:cs typeface="Candara"/>
            </a:rPr>
            <a:t>   </a:t>
          </a:r>
        </a:p>
      </dsp:txBody>
      <dsp:txXfrm>
        <a:off x="3034539" y="36765"/>
        <a:ext cx="2066304" cy="1181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31A95-0B8A-40FB-8417-E8C9C576A850}">
      <dsp:nvSpPr>
        <dsp:cNvPr id="0" name=""/>
        <dsp:cNvSpPr/>
      </dsp:nvSpPr>
      <dsp:spPr>
        <a:xfrm>
          <a:off x="7143" y="722839"/>
          <a:ext cx="2135187" cy="14012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x-none" sz="2300" b="1" i="0" strike="noStrike" kern="1200" cap="none" spc="0" baseline="0">
              <a:solidFill>
                <a:srgbClr val="FFFFFF"/>
              </a:solidFill>
              <a:effectLst/>
              <a:latin typeface="Candara"/>
              <a:ea typeface="Candara"/>
              <a:cs typeface="Candara"/>
            </a:rPr>
            <a:t>Vi</a:t>
          </a:r>
        </a:p>
      </dsp:txBody>
      <dsp:txXfrm>
        <a:off x="48183" y="763879"/>
        <a:ext cx="2053107" cy="1319136"/>
      </dsp:txXfrm>
    </dsp:sp>
    <dsp:sp modelId="{1707287F-F1E2-4523-BC2B-5E5A2FAA1689}">
      <dsp:nvSpPr>
        <dsp:cNvPr id="0" name=""/>
        <dsp:cNvSpPr/>
      </dsp:nvSpPr>
      <dsp:spPr>
        <a:xfrm>
          <a:off x="2355850" y="1158684"/>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Candara" panose="020E0502030303020204" pitchFamily="34" charset="0"/>
          </a:endParaRPr>
        </a:p>
      </dsp:txBody>
      <dsp:txXfrm>
        <a:off x="2355850" y="1264589"/>
        <a:ext cx="316861" cy="317716"/>
      </dsp:txXfrm>
    </dsp:sp>
    <dsp:sp modelId="{318E1DBF-9214-4783-8E76-7C2DF81BB141}">
      <dsp:nvSpPr>
        <dsp:cNvPr id="0" name=""/>
        <dsp:cNvSpPr/>
      </dsp:nvSpPr>
      <dsp:spPr>
        <a:xfrm>
          <a:off x="2996406" y="722839"/>
          <a:ext cx="2135187" cy="14012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x-none" sz="2300" b="1" i="0" strike="noStrike" kern="1200" cap="none" spc="0" baseline="0">
              <a:solidFill>
                <a:srgbClr val="FFFFFF"/>
              </a:solidFill>
              <a:effectLst/>
              <a:latin typeface="Candara"/>
              <a:ea typeface="Candara"/>
              <a:cs typeface="Candara"/>
            </a:rPr>
            <a:t>Posrednici</a:t>
          </a:r>
          <a:r>
            <a:rPr lang="x-none" sz="2300" b="0" i="0" strike="noStrike" kern="1200" cap="none" spc="0" baseline="0">
              <a:solidFill>
                <a:srgbClr val="FFFFFF"/>
              </a:solidFill>
              <a:effectLst/>
              <a:latin typeface="Candara"/>
              <a:ea typeface="Candara"/>
              <a:cs typeface="Candara"/>
            </a:rPr>
            <a:t> </a:t>
          </a:r>
          <a:r>
            <a:rPr lang="x-none" sz="1900" b="0" i="0" strike="noStrike" kern="1200" cap="none" spc="0" baseline="0">
              <a:solidFill>
                <a:srgbClr val="FFFFFF"/>
              </a:solidFill>
              <a:effectLst/>
              <a:latin typeface="Candara"/>
              <a:ea typeface="Candara"/>
              <a:cs typeface="Candara"/>
            </a:rPr>
            <a:t>(distributeri, veleprodaja, maloprodaja)</a:t>
          </a:r>
        </a:p>
      </dsp:txBody>
      <dsp:txXfrm>
        <a:off x="3037446" y="763879"/>
        <a:ext cx="2053107" cy="1319136"/>
      </dsp:txXfrm>
    </dsp:sp>
    <dsp:sp modelId="{EBB7C52A-66E5-4F2E-B0E6-A87CA996027B}">
      <dsp:nvSpPr>
        <dsp:cNvPr id="0" name=""/>
        <dsp:cNvSpPr/>
      </dsp:nvSpPr>
      <dsp:spPr>
        <a:xfrm>
          <a:off x="5345112" y="1158684"/>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latin typeface="Candara" panose="020E0502030303020204" pitchFamily="34" charset="0"/>
          </a:endParaRPr>
        </a:p>
      </dsp:txBody>
      <dsp:txXfrm>
        <a:off x="5345112" y="1264589"/>
        <a:ext cx="316861" cy="317716"/>
      </dsp:txXfrm>
    </dsp:sp>
    <dsp:sp modelId="{B1DD78CE-26B6-4E2B-B89A-D453E65B32EA}">
      <dsp:nvSpPr>
        <dsp:cNvPr id="0" name=""/>
        <dsp:cNvSpPr/>
      </dsp:nvSpPr>
      <dsp:spPr>
        <a:xfrm>
          <a:off x="5985668" y="722839"/>
          <a:ext cx="2135187" cy="14012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x-none" sz="2300" b="1" i="0" strike="noStrike" kern="1200" cap="none" spc="0" baseline="0">
              <a:solidFill>
                <a:srgbClr val="FFFFFF"/>
              </a:solidFill>
              <a:effectLst/>
              <a:latin typeface="Candara"/>
              <a:ea typeface="Candara"/>
              <a:cs typeface="Candara"/>
            </a:rPr>
            <a:t>Kupci</a:t>
          </a:r>
          <a:r>
            <a:rPr lang="x-none" sz="2300" b="0" i="0" strike="noStrike" kern="1200" cap="none" spc="0" baseline="0">
              <a:solidFill>
                <a:srgbClr val="FFFFFF"/>
              </a:solidFill>
              <a:effectLst/>
              <a:latin typeface="Candara"/>
              <a:ea typeface="Candara"/>
              <a:cs typeface="Candara"/>
            </a:rPr>
            <a:t>   </a:t>
          </a:r>
        </a:p>
      </dsp:txBody>
      <dsp:txXfrm>
        <a:off x="6026708" y="763879"/>
        <a:ext cx="2053107" cy="13191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350F9-CA2F-472C-BDFC-16E12DFFF061}">
      <dsp:nvSpPr>
        <dsp:cNvPr id="0" name=""/>
        <dsp:cNvSpPr/>
      </dsp:nvSpPr>
      <dsp:spPr>
        <a:xfrm rot="16200000">
          <a:off x="684547" y="824848"/>
          <a:ext cx="3483661" cy="3863779"/>
        </a:xfrm>
        <a:prstGeom prst="round2SameRect">
          <a:avLst>
            <a:gd name="adj1" fmla="val 16670"/>
            <a:gd name="adj2" fmla="val 0"/>
          </a:avLst>
        </a:prstGeom>
        <a:solidFill>
          <a:srgbClr val="01385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02870" tIns="171450" rIns="154305" bIns="171450" numCol="1" spcCol="1270" anchor="t" anchorCtr="0">
          <a:noAutofit/>
        </a:bodyPr>
        <a:lstStyle/>
        <a:p>
          <a:pPr lvl="0" algn="l" defTabSz="1200150">
            <a:lnSpc>
              <a:spcPct val="90000"/>
            </a:lnSpc>
            <a:spcBef>
              <a:spcPct val="0"/>
            </a:spcBef>
            <a:spcAft>
              <a:spcPct val="35000"/>
            </a:spcAft>
          </a:pPr>
          <a:r>
            <a:rPr lang="x-none" sz="2700" b="0" i="0" strike="noStrike" kern="1200" cap="none" spc="0" baseline="0">
              <a:solidFill>
                <a:srgbClr val="FFFFFF"/>
              </a:solidFill>
              <a:effectLst/>
              <a:latin typeface="Calibri"/>
              <a:ea typeface="Calibri"/>
              <a:cs typeface="Calibri"/>
            </a:rPr>
            <a:t>Vaša firma: </a:t>
          </a:r>
        </a:p>
        <a:p>
          <a:pPr lvl="0" algn="l" defTabSz="1200150">
            <a:lnSpc>
              <a:spcPct val="90000"/>
            </a:lnSpc>
            <a:spcBef>
              <a:spcPct val="0"/>
            </a:spcBef>
            <a:spcAft>
              <a:spcPct val="35000"/>
            </a:spcAft>
          </a:pPr>
          <a:r>
            <a:rPr lang="x-none" sz="2400" b="0" i="0" strike="noStrike" kern="1200" cap="none" spc="0" baseline="0">
              <a:solidFill>
                <a:srgbClr val="FFFFFF"/>
              </a:solidFill>
              <a:effectLst/>
              <a:latin typeface="Calibri"/>
              <a:ea typeface="Calibri"/>
              <a:cs typeface="Calibri"/>
            </a:rPr>
            <a:t>Ostvarivanje pozitivnog uticaja?</a:t>
          </a:r>
        </a:p>
        <a:p>
          <a:pPr lvl="0" algn="l" defTabSz="1200150">
            <a:lnSpc>
              <a:spcPct val="90000"/>
            </a:lnSpc>
            <a:spcBef>
              <a:spcPct val="0"/>
            </a:spcBef>
            <a:spcAft>
              <a:spcPct val="35000"/>
            </a:spcAft>
          </a:pPr>
          <a:r>
            <a:rPr lang="x-none" sz="2400" b="0" i="0" strike="noStrike" kern="1200" cap="none" spc="0" baseline="0">
              <a:solidFill>
                <a:srgbClr val="FFFFFF"/>
              </a:solidFill>
              <a:effectLst/>
              <a:latin typeface="Calibri"/>
              <a:ea typeface="Calibri"/>
              <a:cs typeface="Calibri"/>
            </a:rPr>
            <a:t>Kako svesti na najmanju mjeru / zaustaviti negativan uticaj?</a:t>
          </a:r>
        </a:p>
      </dsp:txBody>
      <dsp:txXfrm rot="5400000">
        <a:off x="664578" y="1184996"/>
        <a:ext cx="3693690" cy="3143483"/>
      </dsp:txXfrm>
    </dsp:sp>
    <dsp:sp modelId="{B2A7A609-39CB-4435-A857-FBFEFCF56BD1}">
      <dsp:nvSpPr>
        <dsp:cNvPr id="0" name=""/>
        <dsp:cNvSpPr/>
      </dsp:nvSpPr>
      <dsp:spPr>
        <a:xfrm rot="5400000">
          <a:off x="4516932" y="878061"/>
          <a:ext cx="3483661" cy="3738473"/>
        </a:xfrm>
        <a:prstGeom prst="round2SameRect">
          <a:avLst>
            <a:gd name="adj1" fmla="val 16670"/>
            <a:gd name="adj2" fmla="val 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60020" tIns="177800" rIns="106680" bIns="177800" numCol="1" spcCol="1270" anchor="t" anchorCtr="0">
          <a:noAutofit/>
        </a:bodyPr>
        <a:lstStyle/>
        <a:p>
          <a:pPr lvl="0" algn="l" defTabSz="1244600">
            <a:lnSpc>
              <a:spcPct val="90000"/>
            </a:lnSpc>
            <a:spcBef>
              <a:spcPct val="0"/>
            </a:spcBef>
            <a:spcAft>
              <a:spcPct val="35000"/>
            </a:spcAft>
          </a:pPr>
          <a:r>
            <a:rPr lang="x-none" sz="2800" b="0" i="0" strike="noStrike" kern="1200" cap="none" spc="0" baseline="0">
              <a:solidFill>
                <a:srgbClr val="013857"/>
              </a:solidFill>
              <a:effectLst/>
              <a:latin typeface="Calibri"/>
              <a:ea typeface="Calibri"/>
              <a:cs typeface="Calibri"/>
            </a:rPr>
            <a:t>Društvena i životna sredina </a:t>
          </a:r>
        </a:p>
        <a:p>
          <a:pPr lvl="0" algn="l" defTabSz="1244600">
            <a:lnSpc>
              <a:spcPct val="90000"/>
            </a:lnSpc>
            <a:spcBef>
              <a:spcPct val="0"/>
            </a:spcBef>
            <a:spcAft>
              <a:spcPct val="35000"/>
            </a:spcAft>
          </a:pPr>
          <a:r>
            <a:rPr lang="x-none" sz="2400" b="0" i="0" strike="noStrike" kern="1200" cap="none" spc="0" baseline="0">
              <a:solidFill>
                <a:srgbClr val="013857"/>
              </a:solidFill>
              <a:effectLst/>
              <a:latin typeface="Calibri"/>
              <a:ea typeface="Calibri"/>
              <a:cs typeface="Calibri"/>
            </a:rPr>
            <a:t>Može li dati potrebne resurse?</a:t>
          </a:r>
        </a:p>
        <a:p>
          <a:pPr lvl="0" algn="l" defTabSz="1244600">
            <a:lnSpc>
              <a:spcPct val="90000"/>
            </a:lnSpc>
            <a:spcBef>
              <a:spcPct val="0"/>
            </a:spcBef>
            <a:spcAft>
              <a:spcPct val="35000"/>
            </a:spcAft>
          </a:pPr>
          <a:r>
            <a:rPr sz="2400" kern="1200"/>
            <a:t/>
          </a:r>
          <a:br>
            <a:rPr sz="2400" kern="1200"/>
          </a:br>
          <a:r>
            <a:rPr lang="x-none" sz="2400" b="0" i="0" strike="noStrike" kern="1200" cap="none" spc="0" baseline="0">
              <a:solidFill>
                <a:srgbClr val="013857"/>
              </a:solidFill>
              <a:effectLst/>
              <a:latin typeface="Calibri"/>
              <a:ea typeface="Calibri"/>
              <a:cs typeface="Calibri"/>
            </a:rPr>
            <a:t>Kako je njegovati tako da podrži vašu firmu?</a:t>
          </a:r>
        </a:p>
      </dsp:txBody>
      <dsp:txXfrm rot="-5400000">
        <a:off x="4389527" y="1175556"/>
        <a:ext cx="3568384" cy="3143483"/>
      </dsp:txXfrm>
    </dsp:sp>
    <dsp:sp modelId="{6EFA09E6-F84E-4607-BB6F-DDBF8320DE88}">
      <dsp:nvSpPr>
        <dsp:cNvPr id="0" name=""/>
        <dsp:cNvSpPr/>
      </dsp:nvSpPr>
      <dsp:spPr>
        <a:xfrm>
          <a:off x="3063942" y="-65984"/>
          <a:ext cx="2225554" cy="2225446"/>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FE6618-4591-49E5-8E7E-6919A347D3DD}">
      <dsp:nvSpPr>
        <dsp:cNvPr id="0" name=""/>
        <dsp:cNvSpPr/>
      </dsp:nvSpPr>
      <dsp:spPr>
        <a:xfrm rot="10800000">
          <a:off x="3152007" y="3344038"/>
          <a:ext cx="2225554" cy="2225446"/>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C6B11-EB16-4B04-BF25-6FE50CF246D1}" type="datetimeFigureOut">
              <a:rPr lang="en-US" smtClean="0"/>
              <a:t>7/29/2020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918E0-4AB6-4DF8-9CE7-BDFA34854A83}" type="slidenum">
              <a:rPr lang="en-US" smtClean="0"/>
              <a:t>‹#›</a:t>
            </a:fld>
            <a:endParaRPr lang="en-US"/>
          </a:p>
        </p:txBody>
      </p:sp>
    </p:spTree>
    <p:extLst>
      <p:ext uri="{BB962C8B-B14F-4D97-AF65-F5344CB8AC3E}">
        <p14:creationId xmlns:p14="http://schemas.microsoft.com/office/powerpoint/2010/main" val="322679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angkykinhdoanh.gov.vn/NewsandUpdates/tabid/91/ArticleID/517/T%C3%ACnh-h%C3%ACnh-%C4%91%C4%83ng-k%C3%BD-doanh-nghi%E1%BB%87p-n%C4%83m-2013.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ashable.com/2014/01/30/startup-success-infographi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dirty="0">
                <a:solidFill>
                  <a:srgbClr val="000000"/>
                </a:solidFill>
                <a:effectLst/>
                <a:latin typeface="Calibri"/>
                <a:ea typeface="Calibri"/>
                <a:cs typeface="Calibri"/>
              </a:rPr>
              <a:t>Prikažite ovaj slajd da zaključite aktivnost 1.</a:t>
            </a:r>
          </a:p>
          <a:p>
            <a:r>
              <a:rPr lang="x-none" sz="1800" b="0" i="0" strike="noStrike" cap="none" spc="0" baseline="0" dirty="0">
                <a:solidFill>
                  <a:srgbClr val="000000"/>
                </a:solidFill>
                <a:effectLst/>
                <a:latin typeface="Calibri"/>
                <a:ea typeface="Calibri"/>
                <a:cs typeface="Calibri"/>
              </a:rPr>
              <a:t>Postoji veliki broj razloga iz kojih ljudi započinju posao.</a:t>
            </a:r>
          </a:p>
          <a:p>
            <a:pPr marL="171450" indent="-171450">
              <a:buFont typeface="Arial" pitchFamily="34" charset="0"/>
              <a:buChar char="•"/>
            </a:pPr>
            <a:r>
              <a:rPr lang="x-none" sz="1800" b="0" i="0" strike="noStrike" cap="none" spc="0" baseline="0" dirty="0">
                <a:solidFill>
                  <a:srgbClr val="000000"/>
                </a:solidFill>
                <a:effectLst/>
                <a:latin typeface="Calibri"/>
                <a:ea typeface="Calibri"/>
                <a:cs typeface="Calibri"/>
              </a:rPr>
              <a:t>Finansijska nezavisnost: Mnogi pokreću posao zato što su bez posla. Ne mogu naći posao, pa otvaraju firmu i očekuju da ostvare prihod. Drugi žele da zarade više novca nego što zarađuju radeći za nekog drugog, pa tako daju otkaz ili otvaraju firmu kao sporednu djelatnost uz zaposlenje.</a:t>
            </a:r>
          </a:p>
          <a:p>
            <a:pPr marL="171450" indent="-171450">
              <a:buFont typeface="Arial" pitchFamily="34" charset="0"/>
              <a:buChar char="•"/>
            </a:pPr>
            <a:r>
              <a:rPr lang="x-none" sz="1800" b="0" i="0" strike="noStrike" cap="none" spc="0" baseline="0" dirty="0">
                <a:solidFill>
                  <a:srgbClr val="000000"/>
                </a:solidFill>
                <a:effectLst/>
                <a:latin typeface="Calibri"/>
                <a:ea typeface="Calibri"/>
                <a:cs typeface="Calibri"/>
              </a:rPr>
              <a:t>Sloboda: Mnogi žele da imaju firmu zato što mogu da rade šta žele, a ne šta im drugi kažu.</a:t>
            </a:r>
          </a:p>
          <a:p>
            <a:pPr marL="171450" indent="-171450">
              <a:buFont typeface="Arial" pitchFamily="34" charset="0"/>
              <a:buChar char="•"/>
            </a:pPr>
            <a:r>
              <a:rPr lang="x-none" sz="1800" b="0" i="0" strike="noStrike" cap="none" spc="0" baseline="0" dirty="0">
                <a:solidFill>
                  <a:srgbClr val="000000"/>
                </a:solidFill>
                <a:effectLst/>
                <a:latin typeface="Calibri"/>
                <a:ea typeface="Calibri"/>
                <a:cs typeface="Calibri"/>
              </a:rPr>
              <a:t>Strast: Neki ljudi nešto zaista vole i žele otvore firmu da ostvare svoje snove. </a:t>
            </a:r>
          </a:p>
          <a:p>
            <a:pPr marL="171450" indent="-171450">
              <a:buFont typeface="Arial" pitchFamily="34" charset="0"/>
              <a:buChar char="•"/>
            </a:pPr>
            <a:r>
              <a:rPr lang="x-none" sz="1800" b="0" i="0" strike="noStrike" cap="none" spc="0" baseline="0" dirty="0">
                <a:solidFill>
                  <a:srgbClr val="000000"/>
                </a:solidFill>
                <a:effectLst/>
                <a:latin typeface="Calibri"/>
                <a:ea typeface="Calibri"/>
                <a:cs typeface="Calibri"/>
              </a:rPr>
              <a:t>Otvaranje novih radnih mjesta: Ljudi otvaraju firmu ne samo da obezbijede posao sebi, nego i drugima. Na primjer: neko može otvoriti firmu i zaposliti mlade ljudi iz njegovog sela koji ne mogu da nađu posao u zajednici.</a:t>
            </a:r>
          </a:p>
          <a:p>
            <a:pPr marL="171450" indent="-171450">
              <a:buFont typeface="Arial" pitchFamily="34" charset="0"/>
              <a:buChar char="•"/>
            </a:pPr>
            <a:r>
              <a:rPr lang="x-none" sz="1800" b="0" i="0" strike="noStrike" cap="none" spc="0" baseline="0" dirty="0">
                <a:solidFill>
                  <a:srgbClr val="000000"/>
                </a:solidFill>
                <a:effectLst/>
                <a:latin typeface="Calibri"/>
                <a:ea typeface="Calibri"/>
                <a:cs typeface="Calibri"/>
              </a:rPr>
              <a:t>Ponos: Neki žele da pokrenu svoj posao da bi dokazali da su sposobni i da mogu da se brinu o sebi.</a:t>
            </a:r>
          </a:p>
          <a:p>
            <a:pPr marL="171450" indent="-171450">
              <a:buFont typeface="Arial" pitchFamily="34" charset="0"/>
              <a:buChar char="•"/>
            </a:pPr>
            <a:r>
              <a:rPr lang="en-US" dirty="0"/>
              <a:t>…</a:t>
            </a:r>
          </a:p>
          <a:p>
            <a:endParaRPr lang="en-US" dirty="0"/>
          </a:p>
        </p:txBody>
      </p:sp>
      <p:sp>
        <p:nvSpPr>
          <p:cNvPr id="4" name="Slide Number Placeholder 3"/>
          <p:cNvSpPr>
            <a:spLocks noGrp="1"/>
          </p:cNvSpPr>
          <p:nvPr>
            <p:ph type="sldNum" sz="quarter" idx="10"/>
          </p:nvPr>
        </p:nvSpPr>
        <p:spPr/>
        <p:txBody>
          <a:bodyPr/>
          <a:lstStyle/>
          <a:p>
            <a:fld id="{2C2918E0-4AB6-4DF8-9CE7-BDFA34854A83}" type="slidenum">
              <a:rPr lang="en-US" smtClean="0"/>
              <a:t>3</a:t>
            </a:fld>
            <a:endParaRPr lang="en-US"/>
          </a:p>
        </p:txBody>
      </p:sp>
    </p:spTree>
    <p:extLst>
      <p:ext uri="{BB962C8B-B14F-4D97-AF65-F5344CB8AC3E}">
        <p14:creationId xmlns:p14="http://schemas.microsoft.com/office/powerpoint/2010/main" val="170098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Ova matrica pokazuje vrste i oblasti djelatnosti.</a:t>
            </a:r>
          </a:p>
        </p:txBody>
      </p:sp>
      <p:sp>
        <p:nvSpPr>
          <p:cNvPr id="4" name="Slide Number Placeholder 3"/>
          <p:cNvSpPr>
            <a:spLocks noGrp="1"/>
          </p:cNvSpPr>
          <p:nvPr>
            <p:ph type="sldNum" sz="quarter" idx="10"/>
          </p:nvPr>
        </p:nvSpPr>
        <p:spPr/>
        <p:txBody>
          <a:bodyPr/>
          <a:lstStyle/>
          <a:p>
            <a:fld id="{2C2918E0-4AB6-4DF8-9CE7-BDFA34854A83}" type="slidenum">
              <a:rPr lang="en-US" smtClean="0"/>
              <a:t>12</a:t>
            </a:fld>
            <a:endParaRPr lang="en-US"/>
          </a:p>
        </p:txBody>
      </p:sp>
    </p:spTree>
    <p:extLst>
      <p:ext uri="{BB962C8B-B14F-4D97-AF65-F5344CB8AC3E}">
        <p14:creationId xmlns:p14="http://schemas.microsoft.com/office/powerpoint/2010/main" val="356500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Ova matrica pokazuje da u određenoj oblasti djelatnosti možete imati različite vrste djelatnosti. Vaša firma može imati nekoliko vrsta djelatnosti.</a:t>
            </a:r>
          </a:p>
        </p:txBody>
      </p:sp>
      <p:sp>
        <p:nvSpPr>
          <p:cNvPr id="4" name="Slide Number Placeholder 3"/>
          <p:cNvSpPr>
            <a:spLocks noGrp="1"/>
          </p:cNvSpPr>
          <p:nvPr>
            <p:ph type="sldNum" sz="quarter" idx="10"/>
          </p:nvPr>
        </p:nvSpPr>
        <p:spPr/>
        <p:txBody>
          <a:bodyPr/>
          <a:lstStyle/>
          <a:p>
            <a:fld id="{2C2918E0-4AB6-4DF8-9CE7-BDFA34854A83}" type="slidenum">
              <a:rPr lang="en-US" smtClean="0"/>
              <a:t>13</a:t>
            </a:fld>
            <a:endParaRPr lang="en-US"/>
          </a:p>
        </p:txBody>
      </p:sp>
    </p:spTree>
    <p:extLst>
      <p:ext uri="{BB962C8B-B14F-4D97-AF65-F5344CB8AC3E}">
        <p14:creationId xmlns:p14="http://schemas.microsoft.com/office/powerpoint/2010/main" val="991293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1, odjeljak 3.</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14</a:t>
            </a:fld>
            <a:endParaRPr lang="en-US"/>
          </a:p>
        </p:txBody>
      </p:sp>
    </p:spTree>
    <p:extLst>
      <p:ext uri="{BB962C8B-B14F-4D97-AF65-F5344CB8AC3E}">
        <p14:creationId xmlns:p14="http://schemas.microsoft.com/office/powerpoint/2010/main" val="385886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15</a:t>
            </a:fld>
            <a:endParaRPr lang="en-US"/>
          </a:p>
        </p:txBody>
      </p:sp>
    </p:spTree>
    <p:extLst>
      <p:ext uri="{BB962C8B-B14F-4D97-AF65-F5344CB8AC3E}">
        <p14:creationId xmlns:p14="http://schemas.microsoft.com/office/powerpoint/2010/main" val="141259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Kratko navedite pet elemenata Nemojte ići u detalje pošto ćete to učiniti na sljedećim slajdovima.</a:t>
            </a:r>
          </a:p>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2, odjeljak 2.</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16</a:t>
            </a:fld>
            <a:endParaRPr lang="en-US"/>
          </a:p>
        </p:txBody>
      </p:sp>
    </p:spTree>
    <p:extLst>
      <p:ext uri="{BB962C8B-B14F-4D97-AF65-F5344CB8AC3E}">
        <p14:creationId xmlns:p14="http://schemas.microsoft.com/office/powerpoint/2010/main" val="89988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 odjeljak 2.1.</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17</a:t>
            </a:fld>
            <a:endParaRPr lang="en-US"/>
          </a:p>
        </p:txBody>
      </p:sp>
    </p:spTree>
    <p:extLst>
      <p:ext uri="{BB962C8B-B14F-4D97-AF65-F5344CB8AC3E}">
        <p14:creationId xmlns:p14="http://schemas.microsoft.com/office/powerpoint/2010/main" val="2116288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Objasnite da ponuđeni proizvod mogu biti prozvodi / artikli ili usluge. Navedite primjere</a:t>
            </a:r>
          </a:p>
          <a:p>
            <a:r>
              <a:rPr lang="x-none" sz="1800" b="0" i="0" strike="noStrike" cap="none" spc="0" baseline="0">
                <a:solidFill>
                  <a:srgbClr val="000000"/>
                </a:solidFill>
                <a:effectLst/>
                <a:latin typeface="Calibri"/>
                <a:ea typeface="Calibri"/>
                <a:cs typeface="Calibri"/>
              </a:rPr>
              <a:t>Naglasite da prozvod mora da zadovolji potrebu i da kupci moraju biti spremni da plate navedenu cijenu. (Ponekad postoji potreba, ali kupci ne mogu da priušte prozvod). </a:t>
            </a:r>
          </a:p>
          <a:p>
            <a:r>
              <a:rPr lang="x-none" sz="1800" b="0" i="0" strike="noStrike" cap="none" spc="0" baseline="0">
                <a:solidFill>
                  <a:srgbClr val="000000"/>
                </a:solidFill>
                <a:effectLst/>
                <a:latin typeface="Calibri"/>
                <a:ea typeface="Calibri"/>
                <a:cs typeface="Calibri"/>
              </a:rPr>
              <a:t>Pitajte polaznike da li imaju vještine za proizvodnju proizvoda. Ako nemaju, pitajte ih da li bi možda ponovo razmislili o toj ideji? </a:t>
            </a:r>
          </a:p>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 odjeljak 2.2.</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18</a:t>
            </a:fld>
            <a:endParaRPr lang="en-US"/>
          </a:p>
        </p:txBody>
      </p:sp>
    </p:spTree>
    <p:extLst>
      <p:ext uri="{BB962C8B-B14F-4D97-AF65-F5344CB8AC3E}">
        <p14:creationId xmlns:p14="http://schemas.microsoft.com/office/powerpoint/2010/main" val="13821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Slika na ovom slajdu je primjer:</a:t>
            </a:r>
          </a:p>
          <a:p>
            <a:r>
              <a:rPr lang="x-none" sz="1800" b="0" i="0" strike="noStrike" cap="none" spc="0" baseline="0">
                <a:solidFill>
                  <a:srgbClr val="000000"/>
                </a:solidFill>
                <a:effectLst/>
                <a:latin typeface="Calibri"/>
                <a:ea typeface="Calibri"/>
                <a:cs typeface="Calibri"/>
              </a:rPr>
              <a:t>Ako je ideja prodaja organskog povrća, kome biste ga prodavati? (Iako je organsko povrće potrebno skoro svima).</a:t>
            </a:r>
          </a:p>
          <a:p>
            <a:endParaRPr lang="en-US"/>
          </a:p>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 odjeljak 2.3.</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19</a:t>
            </a:fld>
            <a:endParaRPr lang="en-US"/>
          </a:p>
        </p:txBody>
      </p:sp>
    </p:spTree>
    <p:extLst>
      <p:ext uri="{BB962C8B-B14F-4D97-AF65-F5344CB8AC3E}">
        <p14:creationId xmlns:p14="http://schemas.microsoft.com/office/powerpoint/2010/main" val="12901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Ukažite na razliku između „kome prodavati” i „kako prodavati”. „Kome prodavati” su kupci ili krajnji  korisnici koji kupuju i konzumiraju proizvod.</a:t>
            </a:r>
          </a:p>
          <a:p>
            <a:endParaRPr lang="en-US"/>
          </a:p>
          <a:p>
            <a:r>
              <a:rPr lang="x-none" sz="1800" b="0" i="0" strike="noStrike" cap="none" spc="0" baseline="0">
                <a:solidFill>
                  <a:srgbClr val="000000"/>
                </a:solidFill>
                <a:effectLst/>
                <a:latin typeface="Calibri"/>
                <a:ea typeface="Calibri"/>
                <a:cs typeface="Calibri"/>
              </a:rPr>
              <a:t>„Kako prodavati” znači kako će proizvod stići do kupaca.</a:t>
            </a:r>
          </a:p>
          <a:p>
            <a:endParaRPr lang="en-US"/>
          </a:p>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 odjeljak 2.4.</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20</a:t>
            </a:fld>
            <a:endParaRPr lang="en-US"/>
          </a:p>
        </p:txBody>
      </p:sp>
    </p:spTree>
    <p:extLst>
      <p:ext uri="{BB962C8B-B14F-4D97-AF65-F5344CB8AC3E}">
        <p14:creationId xmlns:p14="http://schemas.microsoft.com/office/powerpoint/2010/main" val="2149480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Objasnite sadejstvo između firme i okruženja.</a:t>
            </a:r>
          </a:p>
          <a:p>
            <a:pPr marL="171450" indent="-171450">
              <a:buFontTx/>
              <a:buChar char="-"/>
            </a:pPr>
            <a:r>
              <a:rPr lang="x-none" sz="1800" b="0" i="0" strike="noStrike" cap="none" spc="0" baseline="0">
                <a:solidFill>
                  <a:srgbClr val="000000"/>
                </a:solidFill>
                <a:effectLst/>
                <a:latin typeface="Calibri"/>
                <a:ea typeface="Calibri"/>
                <a:cs typeface="Calibri"/>
              </a:rPr>
              <a:t>Firmi su potrebni društveni i prirodni resursi da proizvede prozvode ili pruži usluge (radna snaga, zemljište, itd.).</a:t>
            </a:r>
          </a:p>
          <a:p>
            <a:pPr marL="171450" indent="-171450">
              <a:buFontTx/>
              <a:buChar char="-"/>
            </a:pPr>
            <a:r>
              <a:rPr lang="x-none" sz="1800" b="0" i="0" strike="noStrike" cap="none" spc="0" baseline="0">
                <a:solidFill>
                  <a:srgbClr val="000000"/>
                </a:solidFill>
                <a:effectLst/>
                <a:latin typeface="Calibri"/>
                <a:ea typeface="Calibri"/>
                <a:cs typeface="Calibri"/>
              </a:rPr>
              <a:t>Firma može imati pozitivan uticaj na okolinu (npr. otvorila je nova radna mjesta za mještane, obrazuje ljude da žive zdraviji život, sadi drveće, itd.( ili negativan uticaj (zagađenje vode / vazduha, zagađenje zemljišta toksičnim supstancama, eksploatacija oskudnih resursa, npr. šume, itd.)</a:t>
            </a:r>
          </a:p>
          <a:p>
            <a:pPr marL="171450" indent="-171450">
              <a:buFontTx/>
              <a:buChar char="-"/>
            </a:pPr>
            <a:r>
              <a:rPr lang="x-none" sz="1800" b="0" i="0" strike="noStrike" cap="none" spc="0" baseline="0">
                <a:solidFill>
                  <a:srgbClr val="000000"/>
                </a:solidFill>
                <a:effectLst/>
                <a:latin typeface="Calibri"/>
                <a:ea typeface="Calibri"/>
                <a:cs typeface="Calibri"/>
              </a:rPr>
              <a:t>Kao preduzetnici, treba da imamo na umu pozitivan i negativan uticaj na sredinu. Naša firma može dugoročno biti održiva samo ako ostvarujemo pozitivan uticaj nasredinu, tako da svi budu na dobitku.</a:t>
            </a:r>
          </a:p>
          <a:p>
            <a:endParaRPr lang="en-US"/>
          </a:p>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 odjeljak 2.5.</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21</a:t>
            </a:fld>
            <a:endParaRPr lang="en-US"/>
          </a:p>
        </p:txBody>
      </p:sp>
    </p:spTree>
    <p:extLst>
      <p:ext uri="{BB962C8B-B14F-4D97-AF65-F5344CB8AC3E}">
        <p14:creationId xmlns:p14="http://schemas.microsoft.com/office/powerpoint/2010/main" val="222290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dirty="0">
                <a:solidFill>
                  <a:srgbClr val="000000"/>
                </a:solidFill>
                <a:effectLst/>
                <a:latin typeface="Calibri"/>
                <a:ea typeface="Calibri"/>
                <a:cs typeface="Calibri"/>
              </a:rPr>
              <a:t>Prikažite ovaj slajd da pokažete da mnogi ljudi žele da postanu preduzetnici. Broj novoregistrovanih firmi svake godine.</a:t>
            </a:r>
          </a:p>
          <a:p>
            <a:r>
              <a:rPr lang="x-none" sz="1800" b="0" i="0" strike="noStrike" cap="none" spc="0" baseline="0" dirty="0">
                <a:solidFill>
                  <a:srgbClr val="000000"/>
                </a:solidFill>
                <a:effectLst/>
                <a:latin typeface="Calibri"/>
                <a:ea typeface="Calibri"/>
                <a:cs typeface="Calibri"/>
              </a:rPr>
              <a:t>Međutim, nije jednostavno pokrenuti posao iz početka. Dokaz je broj firmi koje se svake godine zatvore.</a:t>
            </a:r>
          </a:p>
          <a:p>
            <a:endParaRPr lang="en-US" dirty="0"/>
          </a:p>
          <a:p>
            <a:r>
              <a:rPr lang="x-none" sz="1800" b="0" i="0" strike="noStrike" cap="none" spc="0" baseline="0" dirty="0">
                <a:solidFill>
                  <a:srgbClr val="000000"/>
                </a:solidFill>
                <a:effectLst/>
                <a:latin typeface="Calibri"/>
                <a:ea typeface="Calibri"/>
                <a:cs typeface="Calibri"/>
              </a:rPr>
              <a:t>Na ovom slajdu dat je podatak za Vijetnam za 2013. godinu. Predavač treba da provjeri statističke podatke za svoju zemlju i ažurira ovaj slajd.  </a:t>
            </a:r>
          </a:p>
          <a:p>
            <a:r>
              <a:rPr lang="x-none" sz="1800" b="0" i="0" strike="noStrike" cap="none" spc="0" baseline="0" dirty="0">
                <a:solidFill>
                  <a:srgbClr val="000000"/>
                </a:solidFill>
                <a:effectLst/>
                <a:latin typeface="Calibri"/>
                <a:ea typeface="Calibri"/>
                <a:cs typeface="Calibri"/>
              </a:rPr>
              <a:t>Nađite najnovije statističke podatke o broju novootvorenih firmi i broju odjavljenih firmi u istom periodu.</a:t>
            </a:r>
          </a:p>
          <a:p>
            <a:endParaRPr lang="en-US" baseline="0" dirty="0"/>
          </a:p>
          <a:p>
            <a:r>
              <a:rPr lang="x-none" sz="1800" b="0" i="0" strike="noStrike" cap="none" spc="0" baseline="0" dirty="0">
                <a:solidFill>
                  <a:srgbClr val="000000"/>
                </a:solidFill>
                <a:effectLst/>
                <a:latin typeface="Calibri"/>
                <a:ea typeface="Calibri"/>
                <a:cs typeface="Calibri"/>
              </a:rPr>
              <a:t>Izvor: </a:t>
            </a:r>
            <a:r>
              <a:rPr lang="x-none" sz="1800" b="0" i="0" strike="noStrike" cap="none" spc="0" baseline="0" dirty="0">
                <a:solidFill>
                  <a:srgbClr val="000000"/>
                </a:solidFill>
                <a:effectLst/>
                <a:latin typeface="Calibri"/>
                <a:ea typeface="Calibri"/>
                <a:cs typeface="Calibri"/>
                <a:hlinkClick r:id="rId3" history="0"/>
              </a:rPr>
              <a:t>http://dangkykinhdoanh.gov.vn/NewsandUpdates/tabid/91/ArticleID/517/T%C3%ACnh-h%C3%ACnh-%C4%91%C4%83ng-k%C3%BD-doanh-nghi%E1%BB%87p-n%C4%83m-2013.aspx</a:t>
            </a:r>
          </a:p>
          <a:p>
            <a:endParaRPr lang="en-US" dirty="0"/>
          </a:p>
          <a:p>
            <a:endParaRPr lang="en-US" dirty="0"/>
          </a:p>
        </p:txBody>
      </p:sp>
      <p:sp>
        <p:nvSpPr>
          <p:cNvPr id="4" name="Slide Number Placeholder 3"/>
          <p:cNvSpPr>
            <a:spLocks noGrp="1"/>
          </p:cNvSpPr>
          <p:nvPr>
            <p:ph type="sldNum" sz="quarter" idx="10"/>
          </p:nvPr>
        </p:nvSpPr>
        <p:spPr/>
        <p:txBody>
          <a:bodyPr/>
          <a:lstStyle/>
          <a:p>
            <a:fld id="{2C2918E0-4AB6-4DF8-9CE7-BDFA34854A83}" type="slidenum">
              <a:rPr lang="en-US" smtClean="0"/>
              <a:t>4</a:t>
            </a:fld>
            <a:endParaRPr lang="en-US"/>
          </a:p>
        </p:txBody>
      </p:sp>
    </p:spTree>
    <p:extLst>
      <p:ext uri="{BB962C8B-B14F-4D97-AF65-F5344CB8AC3E}">
        <p14:creationId xmlns:p14="http://schemas.microsoft.com/office/powerpoint/2010/main" val="391445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22</a:t>
            </a:fld>
            <a:endParaRPr lang="en-US"/>
          </a:p>
        </p:txBody>
      </p:sp>
    </p:spTree>
    <p:extLst>
      <p:ext uri="{BB962C8B-B14F-4D97-AF65-F5344CB8AC3E}">
        <p14:creationId xmlns:p14="http://schemas.microsoft.com/office/powerpoint/2010/main" val="882407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Ovaj slajd prikažite kada budete radili aktivnost 10.</a:t>
            </a:r>
          </a:p>
          <a:p>
            <a:r>
              <a:rPr lang="x-none" sz="1800" b="0" i="0" strike="noStrike" cap="none" spc="0" baseline="0">
                <a:solidFill>
                  <a:srgbClr val="000000"/>
                </a:solidFill>
                <a:effectLst/>
                <a:latin typeface="Calibri"/>
                <a:ea typeface="Calibri"/>
                <a:cs typeface="Calibri"/>
              </a:rPr>
              <a:t>Ovaj slajd je animiran. Predavač treba da prikaže vrijednost svake ikonice na kraju aktivnosti.</a:t>
            </a:r>
          </a:p>
          <a:p>
            <a:endParaRPr lang="en-US"/>
          </a:p>
          <a:p>
            <a:r>
              <a:rPr lang="x-none" sz="1800" b="0" i="0" strike="noStrike" cap="none" spc="0" baseline="0">
                <a:solidFill>
                  <a:srgbClr val="000000"/>
                </a:solidFill>
                <a:effectLst/>
                <a:latin typeface="Calibri"/>
                <a:ea typeface="Calibri"/>
                <a:cs typeface="Calibri"/>
              </a:rPr>
              <a:t>Većina polaznika pokušaće da nađe X tako što će izračunati vrijednost svake ikonice i sabrati ih. Ovaj način je komplikovan i dug.</a:t>
            </a:r>
          </a:p>
          <a:p>
            <a:endParaRPr lang="en-US"/>
          </a:p>
          <a:p>
            <a:r>
              <a:rPr lang="x-none" sz="1800" b="0" i="0" strike="noStrike" cap="none" spc="0" baseline="0">
                <a:solidFill>
                  <a:srgbClr val="000000"/>
                </a:solidFill>
                <a:effectLst/>
                <a:latin typeface="Calibri"/>
                <a:ea typeface="Calibri"/>
                <a:cs typeface="Calibri"/>
              </a:rPr>
              <a:t>Drugi, brži način je taj da horizontalni zbir treba da bude jednak vertikalnom zbiru. Dakle, sabiramo brojeve u posljednjoj koloni i dobijamo ukupno 130. Zatim oduzimamo brojeve horizontalno.  (X = 130 - 34 - 36 - 28 = 32)</a:t>
            </a:r>
          </a:p>
          <a:p>
            <a:endParaRPr lang="en-US"/>
          </a:p>
          <a:p>
            <a:r>
              <a:rPr lang="x-none" sz="1800" b="0" i="0" strike="noStrike" cap="none" spc="0" baseline="0">
                <a:solidFill>
                  <a:srgbClr val="000000"/>
                </a:solidFill>
                <a:effectLst/>
                <a:latin typeface="Calibri"/>
                <a:ea typeface="Calibri"/>
                <a:cs typeface="Calibri"/>
              </a:rPr>
              <a:t>Sljedeći način je još brži, a to je da ne sabirate sve brojeve. Vertikalno, imate brojeve 28 i 36. I horizontalno imate brojeve 28 i 36, tako njih jednostavno izbacujemo iz jednačine. (X+34 = 24+42 </a:t>
            </a:r>
            <a:r>
              <a:rPr lang="x-none" sz="1800" b="0" i="0" strike="noStrike" cap="none" spc="0" baseline="0">
                <a:solidFill>
                  <a:srgbClr val="000000"/>
                </a:solidFill>
                <a:effectLst/>
                <a:latin typeface="Wingdings"/>
                <a:ea typeface="Calibri"/>
                <a:cs typeface="Calibri"/>
                <a:sym typeface="Wingdings"/>
              </a:rPr>
              <a:t></a:t>
            </a:r>
            <a:r>
              <a:rPr lang="x-none" sz="1800" b="0" i="0" strike="noStrike" cap="none" spc="0" baseline="0">
                <a:solidFill>
                  <a:srgbClr val="000000"/>
                </a:solidFill>
                <a:effectLst/>
                <a:latin typeface="Calibri"/>
                <a:ea typeface="Calibri"/>
                <a:cs typeface="Calibri"/>
              </a:rPr>
              <a:t> X = 24+42-34 =32)</a:t>
            </a:r>
          </a:p>
        </p:txBody>
      </p:sp>
      <p:sp>
        <p:nvSpPr>
          <p:cNvPr id="4" name="Slide Number Placeholder 3"/>
          <p:cNvSpPr>
            <a:spLocks noGrp="1"/>
          </p:cNvSpPr>
          <p:nvPr>
            <p:ph type="sldNum" sz="quarter" idx="10"/>
          </p:nvPr>
        </p:nvSpPr>
        <p:spPr/>
        <p:txBody>
          <a:bodyPr/>
          <a:lstStyle/>
          <a:p>
            <a:fld id="{2C2918E0-4AB6-4DF8-9CE7-BDFA34854A83}" type="slidenum">
              <a:rPr lang="en-US" smtClean="0"/>
              <a:t>23</a:t>
            </a:fld>
            <a:endParaRPr lang="en-US"/>
          </a:p>
        </p:txBody>
      </p:sp>
    </p:spTree>
    <p:extLst>
      <p:ext uri="{BB962C8B-B14F-4D97-AF65-F5344CB8AC3E}">
        <p14:creationId xmlns:p14="http://schemas.microsoft.com/office/powerpoint/2010/main" val="2076753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Ovim slajdom zaključujete aktivnost 10.</a:t>
            </a:r>
          </a:p>
          <a:p>
            <a:r>
              <a:rPr lang="x-none" sz="1800" b="0" i="0" strike="noStrike" cap="none" spc="0" baseline="0">
                <a:solidFill>
                  <a:srgbClr val="000000"/>
                </a:solidFill>
                <a:effectLst/>
                <a:latin typeface="Calibri"/>
                <a:ea typeface="Calibri"/>
                <a:cs typeface="Calibri"/>
              </a:rPr>
              <a:t>Kao kod nalaženja vrijednosti X, postoje različiti načini da pokrenete posao. Ako budemo razmatrali više ideja umjesto da se držimo samo jedne kao da ne postoje druge opcije, nećemo „zaglibiti” pokušavajući da tu ideju ostvarimo. Imaćemo na raspolaganju više opcija, tako da ćemo moći da donesemo odluku na osnovu inforamcija i tako povećati šansu za uspjeh.</a:t>
            </a:r>
          </a:p>
        </p:txBody>
      </p:sp>
      <p:sp>
        <p:nvSpPr>
          <p:cNvPr id="4" name="Slide Number Placeholder 3"/>
          <p:cNvSpPr>
            <a:spLocks noGrp="1"/>
          </p:cNvSpPr>
          <p:nvPr>
            <p:ph type="sldNum" sz="quarter" idx="10"/>
          </p:nvPr>
        </p:nvSpPr>
        <p:spPr/>
        <p:txBody>
          <a:bodyPr/>
          <a:lstStyle/>
          <a:p>
            <a:fld id="{2C2918E0-4AB6-4DF8-9CE7-BDFA34854A83}" type="slidenum">
              <a:rPr lang="en-US" smtClean="0"/>
              <a:t>24</a:t>
            </a:fld>
            <a:endParaRPr lang="en-US"/>
          </a:p>
        </p:txBody>
      </p:sp>
    </p:spTree>
    <p:extLst>
      <p:ext uri="{BB962C8B-B14F-4D97-AF65-F5344CB8AC3E}">
        <p14:creationId xmlns:p14="http://schemas.microsoft.com/office/powerpoint/2010/main" val="3067423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Prikažite ovaj slajd da zaključite aktivnost 11.</a:t>
            </a:r>
          </a:p>
          <a:p>
            <a:r>
              <a:rPr lang="x-none" sz="1800" b="0" i="0" strike="noStrike" cap="none" spc="0" baseline="0">
                <a:solidFill>
                  <a:srgbClr val="000000"/>
                </a:solidFill>
                <a:effectLst/>
                <a:latin typeface="Calibri"/>
                <a:ea typeface="Calibri"/>
                <a:cs typeface="Calibri"/>
              </a:rPr>
              <a:t>Grupišite ideje do kojih su polaznici došli tokom aktivnosti 11 u pet kategorija, kako je prikazano na ovom slajdu.</a:t>
            </a:r>
          </a:p>
          <a:p>
            <a:r>
              <a:rPr lang="x-none" sz="1800" b="0" i="0" strike="noStrike" cap="none" spc="0" baseline="0">
                <a:solidFill>
                  <a:srgbClr val="000000"/>
                </a:solidFill>
                <a:effectLst/>
                <a:latin typeface="Calibri"/>
                <a:ea typeface="Calibri"/>
                <a:cs typeface="Calibri"/>
              </a:rPr>
              <a:t>Ako tokom aktivnosti  11 nije pomenuta ideja koja bi bila grupisana u neku od pet kategorija, predavač može dati primjer takve ideje.</a:t>
            </a:r>
          </a:p>
          <a:p>
            <a:endParaRPr lang="en-US"/>
          </a:p>
          <a:p>
            <a:r>
              <a:rPr lang="x-none" sz="1800" b="0" i="0" strike="noStrike" cap="none" spc="0" baseline="0">
                <a:solidFill>
                  <a:srgbClr val="000000"/>
                </a:solidFill>
                <a:effectLst/>
                <a:latin typeface="Calibri"/>
                <a:ea typeface="Calibri"/>
                <a:cs typeface="Calibri"/>
              </a:rPr>
              <a:t>Ne idite suviše u pojeidnosti, pošto ćete se različitim načinima dolaska do ideja baviti na sljedećim slajdovima.</a:t>
            </a:r>
          </a:p>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III, odjeljak 1 i 2.</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25</a:t>
            </a:fld>
            <a:endParaRPr lang="en-US"/>
          </a:p>
        </p:txBody>
      </p:sp>
    </p:spTree>
    <p:extLst>
      <p:ext uri="{BB962C8B-B14F-4D97-AF65-F5344CB8AC3E}">
        <p14:creationId xmlns:p14="http://schemas.microsoft.com/office/powerpoint/2010/main" val="3347647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Ovaj slajd prikažite na početku aktivnosti 12. Kao primjer navedite Majin primjer, tako da polaznici znaju šta se od njih očekuje.</a:t>
            </a:r>
          </a:p>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III, odjeljak 3.</a:t>
            </a:r>
          </a:p>
          <a:p>
            <a:endParaRPr lang="en-US"/>
          </a:p>
          <a:p>
            <a:endParaRPr lang="en-US"/>
          </a:p>
          <a:p>
            <a:r>
              <a:rPr lang="x-none" sz="1800" b="0" i="0" strike="noStrike" cap="none" spc="0" baseline="0">
                <a:solidFill>
                  <a:srgbClr val="000000"/>
                </a:solidFill>
                <a:effectLst/>
                <a:latin typeface="Calibri"/>
                <a:ea typeface="Calibri"/>
                <a:cs typeface="Calibri"/>
              </a:rPr>
              <a:t>Ovaj slajd prikažite i na kraju aktivnosti 12.</a:t>
            </a:r>
          </a:p>
          <a:p>
            <a:r>
              <a:rPr lang="x-none" sz="1800" b="0" i="0" strike="noStrike" cap="none" spc="0" baseline="0">
                <a:solidFill>
                  <a:srgbClr val="000000"/>
                </a:solidFill>
                <a:effectLst/>
                <a:latin typeface="Calibri"/>
                <a:ea typeface="Calibri"/>
                <a:cs typeface="Calibri"/>
              </a:rPr>
              <a:t>Postavite pitanja sa ovog slajda i polaznike zamolite da vam kažu kakvu prednost su imali susreta sa lokalnim privrednicima i popunjavanja obrasca za analizu poslovnih ideja.</a:t>
            </a:r>
          </a:p>
        </p:txBody>
      </p:sp>
      <p:sp>
        <p:nvSpPr>
          <p:cNvPr id="4" name="Slide Number Placeholder 3"/>
          <p:cNvSpPr>
            <a:spLocks noGrp="1"/>
          </p:cNvSpPr>
          <p:nvPr>
            <p:ph type="sldNum" sz="quarter" idx="10"/>
          </p:nvPr>
        </p:nvSpPr>
        <p:spPr/>
        <p:txBody>
          <a:bodyPr/>
          <a:lstStyle/>
          <a:p>
            <a:fld id="{2C2918E0-4AB6-4DF8-9CE7-BDFA34854A83}" type="slidenum">
              <a:rPr lang="en-US" smtClean="0"/>
              <a:t>26</a:t>
            </a:fld>
            <a:endParaRPr lang="en-US"/>
          </a:p>
        </p:txBody>
      </p:sp>
    </p:spTree>
    <p:extLst>
      <p:ext uri="{BB962C8B-B14F-4D97-AF65-F5344CB8AC3E}">
        <p14:creationId xmlns:p14="http://schemas.microsoft.com/office/powerpoint/2010/main" val="2613650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III, odjeljak 4.</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27</a:t>
            </a:fld>
            <a:endParaRPr lang="en-US"/>
          </a:p>
        </p:txBody>
      </p:sp>
    </p:spTree>
    <p:extLst>
      <p:ext uri="{BB962C8B-B14F-4D97-AF65-F5344CB8AC3E}">
        <p14:creationId xmlns:p14="http://schemas.microsoft.com/office/powerpoint/2010/main" val="1415354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Na ovom slajdu opisan je proces istraživanja lokalne sredine. Možda u vašem gradu ima suviše firmi i nećete moći sve da posmatrate. Iz tog razloga, fokus stavite na firma u oblasti djelatnosti koja vas najviše interesuje.</a:t>
            </a:r>
          </a:p>
          <a:p>
            <a:endParaRPr lang="en-US"/>
          </a:p>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III, odjeljak 5.</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28</a:t>
            </a:fld>
            <a:endParaRPr lang="en-US"/>
          </a:p>
        </p:txBody>
      </p:sp>
    </p:spTree>
    <p:extLst>
      <p:ext uri="{BB962C8B-B14F-4D97-AF65-F5344CB8AC3E}">
        <p14:creationId xmlns:p14="http://schemas.microsoft.com/office/powerpoint/2010/main" val="698089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Na ovom slajdu navedeno je nekoliko načina istraživanja sredine u potrazi za poslovnom idejom. </a:t>
            </a:r>
          </a:p>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III, odjeljak 6.</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29</a:t>
            </a:fld>
            <a:endParaRPr lang="en-US"/>
          </a:p>
        </p:txBody>
      </p:sp>
    </p:spTree>
    <p:extLst>
      <p:ext uri="{BB962C8B-B14F-4D97-AF65-F5344CB8AC3E}">
        <p14:creationId xmlns:p14="http://schemas.microsoft.com/office/powerpoint/2010/main" val="2938949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Pomoću ovog slajda objasnite kreativno razmišljanje.</a:t>
            </a:r>
          </a:p>
          <a:p>
            <a:pPr marL="0" marR="0" indent="0" algn="l" defTabSz="914400" rtl="0" eaLnBrk="1" fontAlgn="auto" latinLnBrk="0" hangingPunct="1">
              <a:lnSpc>
                <a:spcPct val="100000"/>
              </a:lnSpc>
              <a:spcBef>
                <a:spcPct val="0"/>
              </a:spcBef>
              <a:spcAft>
                <a:spcPct val="0"/>
              </a:spcAft>
              <a:buClrTx/>
              <a:buSzTx/>
              <a:buFontTx/>
              <a:buNone/>
              <a:defRPr/>
            </a:pPr>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III, odjeljak 7</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30</a:t>
            </a:fld>
            <a:endParaRPr lang="en-US"/>
          </a:p>
        </p:txBody>
      </p:sp>
    </p:spTree>
    <p:extLst>
      <p:ext uri="{BB962C8B-B14F-4D97-AF65-F5344CB8AC3E}">
        <p14:creationId xmlns:p14="http://schemas.microsoft.com/office/powerpoint/2010/main" val="4205691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Objasnite da je strukturisano kreativno razmišljanje slično klasičnom kreativnom razmišljanju, ali je tema strukturno podijeljena na podteme. Kreativno razmišljanje se, zatim, može primijeniti na svaku podtemu.</a:t>
            </a:r>
          </a:p>
          <a:p>
            <a:pPr marL="0" marR="0" indent="0" algn="l" defTabSz="914400" rtl="0" eaLnBrk="1" fontAlgn="auto" latinLnBrk="0" hangingPunct="1">
              <a:lnSpc>
                <a:spcPct val="100000"/>
              </a:lnSpc>
              <a:spcBef>
                <a:spcPct val="0"/>
              </a:spcBef>
              <a:spcAft>
                <a:spcPct val="0"/>
              </a:spcAft>
              <a:buClrTx/>
              <a:buSzTx/>
              <a:buFontTx/>
              <a:buNone/>
              <a:defRPr/>
            </a:pPr>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III, odjeljak 8.</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31</a:t>
            </a:fld>
            <a:endParaRPr lang="en-US"/>
          </a:p>
        </p:txBody>
      </p:sp>
    </p:spTree>
    <p:extLst>
      <p:ext uri="{BB962C8B-B14F-4D97-AF65-F5344CB8AC3E}">
        <p14:creationId xmlns:p14="http://schemas.microsoft.com/office/powerpoint/2010/main" val="2856523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dirty="0">
                <a:solidFill>
                  <a:srgbClr val="000000"/>
                </a:solidFill>
                <a:effectLst/>
                <a:latin typeface="Calibri"/>
                <a:ea typeface="Calibri"/>
                <a:cs typeface="Calibri"/>
              </a:rPr>
              <a:t>Ovi podaci uzeti su iz istraživanja novootvorenih preduzeća u SAD-u. Izvor.</a:t>
            </a:r>
          </a:p>
          <a:p>
            <a:r>
              <a:rPr lang="x-none" sz="1800" b="0" i="0" strike="noStrike" cap="none" spc="0" baseline="0" dirty="0">
                <a:solidFill>
                  <a:srgbClr val="000000"/>
                </a:solidFill>
                <a:effectLst/>
                <a:latin typeface="Calibri"/>
                <a:ea typeface="Calibri"/>
                <a:cs typeface="Calibri"/>
                <a:hlinkClick r:id="rId3" history="0"/>
              </a:rPr>
              <a:t>http://mashable.com/2014/01/30/startup-success-infographic/</a:t>
            </a:r>
          </a:p>
          <a:p>
            <a:endParaRPr lang="en-US" dirty="0"/>
          </a:p>
          <a:p>
            <a:r>
              <a:rPr lang="x-none" sz="1800" b="0" i="0" strike="noStrike" cap="none" spc="0" baseline="0" dirty="0">
                <a:solidFill>
                  <a:srgbClr val="000000"/>
                </a:solidFill>
                <a:effectLst/>
                <a:latin typeface="Calibri"/>
                <a:ea typeface="Calibri"/>
                <a:cs typeface="Calibri"/>
              </a:rPr>
              <a:t>Prikažite ovaj slajd i objasnite da veliki broj firmi neće opstati duže od pet godina. Polaznicima kažite da ako žele da se nađu među firmama koje su opstale, a oivičene su crvenom linijom, potrebno je da se prije pokretanja posla dobro pripreme. Jedan od prvih koraka je pohađanje ove obuke.</a:t>
            </a:r>
          </a:p>
          <a:p>
            <a:endParaRPr lang="en-US" dirty="0"/>
          </a:p>
        </p:txBody>
      </p:sp>
      <p:sp>
        <p:nvSpPr>
          <p:cNvPr id="4" name="Slide Number Placeholder 3"/>
          <p:cNvSpPr>
            <a:spLocks noGrp="1"/>
          </p:cNvSpPr>
          <p:nvPr>
            <p:ph type="sldNum" sz="quarter" idx="10"/>
          </p:nvPr>
        </p:nvSpPr>
        <p:spPr/>
        <p:txBody>
          <a:bodyPr/>
          <a:lstStyle/>
          <a:p>
            <a:fld id="{2C2918E0-4AB6-4DF8-9CE7-BDFA34854A83}" type="slidenum">
              <a:rPr lang="en-US" smtClean="0"/>
              <a:t>5</a:t>
            </a:fld>
            <a:endParaRPr lang="en-US"/>
          </a:p>
        </p:txBody>
      </p:sp>
    </p:spTree>
    <p:extLst>
      <p:ext uri="{BB962C8B-B14F-4D97-AF65-F5344CB8AC3E}">
        <p14:creationId xmlns:p14="http://schemas.microsoft.com/office/powerpoint/2010/main" val="780660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Prikažite ovaj slajd da zaključite aktivnost 15.</a:t>
            </a:r>
          </a:p>
          <a:p>
            <a:r>
              <a:rPr lang="x-none" sz="1800" b="0" i="0" strike="noStrike" cap="none" spc="0" baseline="0">
                <a:solidFill>
                  <a:srgbClr val="000000"/>
                </a:solidFill>
                <a:effectLst/>
                <a:latin typeface="Calibri"/>
                <a:ea typeface="Calibri"/>
                <a:cs typeface="Calibri"/>
              </a:rPr>
              <a:t>Pitajte polaznike zašto su sa liste izbrisali neku ideju; tako ćete moći da vidite koji od pet kriterijuma su koristili da odbace ideje koje nisu dobre.</a:t>
            </a:r>
          </a:p>
          <a:p>
            <a:pPr marL="0" marR="0" indent="0" algn="l" defTabSz="914400" rtl="0" eaLnBrk="1" fontAlgn="auto" latinLnBrk="0" hangingPunct="1">
              <a:lnSpc>
                <a:spcPct val="100000"/>
              </a:lnSpc>
              <a:spcBef>
                <a:spcPct val="0"/>
              </a:spcBef>
              <a:spcAft>
                <a:spcPct val="0"/>
              </a:spcAft>
              <a:buClrTx/>
              <a:buSzTx/>
              <a:buFontTx/>
              <a:buNone/>
              <a:defRPr/>
            </a:pPr>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IV, odjeljak 1.</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33</a:t>
            </a:fld>
            <a:endParaRPr lang="en-US"/>
          </a:p>
        </p:txBody>
      </p:sp>
    </p:spTree>
    <p:extLst>
      <p:ext uri="{BB962C8B-B14F-4D97-AF65-F5344CB8AC3E}">
        <p14:creationId xmlns:p14="http://schemas.microsoft.com/office/powerpoint/2010/main" val="2984942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x-none" sz="1200" b="0" i="0" strike="noStrike" cap="none" spc="0" baseline="0">
                <a:solidFill>
                  <a:srgbClr val="000000"/>
                </a:solidFill>
                <a:effectLst/>
                <a:latin typeface="Calibri"/>
                <a:ea typeface="Calibri"/>
                <a:cs typeface="Calibri"/>
              </a:rPr>
              <a:t>Polaznicima kaži da je tri do pet ideja i dalje previše. Potrebna je najsolidnija ideja. Da bi znali koja je nasolidnija, potrebno je da dobiju više informacija za svaku ideju i da ih onda uporede. Treba da popune tableu na ovom slajdu kao pripremu za istraživanje terena.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x-none" sz="1200" b="0" i="0" strike="noStrike" cap="none" spc="0" baseline="0">
                <a:solidFill>
                  <a:srgbClr val="000000"/>
                </a:solidFill>
                <a:effectLst/>
                <a:latin typeface="Calibri"/>
                <a:ea typeface="Calibri"/>
                <a:cs typeface="Calibri"/>
              </a:rPr>
              <a:t>Objasnite tabelu i okažite kako se popunjava koja kolona.</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IV, odjeljak 1.</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34</a:t>
            </a:fld>
            <a:endParaRPr lang="en-US"/>
          </a:p>
        </p:txBody>
      </p:sp>
    </p:spTree>
    <p:extLst>
      <p:ext uri="{BB962C8B-B14F-4D97-AF65-F5344CB8AC3E}">
        <p14:creationId xmlns:p14="http://schemas.microsoft.com/office/powerpoint/2010/main" val="303086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Pomoću ovog slajda objasnite SWOT.</a:t>
            </a:r>
          </a:p>
          <a:p>
            <a:r>
              <a:rPr lang="x-none" sz="1800" b="0" i="0" strike="noStrike" cap="none" spc="0" baseline="0">
                <a:solidFill>
                  <a:srgbClr val="000000"/>
                </a:solidFill>
                <a:effectLst/>
                <a:latin typeface="Calibri"/>
                <a:ea typeface="Calibri"/>
                <a:cs typeface="Calibri"/>
              </a:rPr>
              <a:t>Prvo objasnite svaki element analize SWOT ponaosob: jake strane – slabe strane – prilike – prijetnje.</a:t>
            </a:r>
          </a:p>
          <a:p>
            <a:endParaRPr lang="en-US" baseline="0"/>
          </a:p>
          <a:p>
            <a:r>
              <a:rPr lang="x-none" sz="1800" b="0" i="0" strike="noStrike" cap="none" spc="0" baseline="0">
                <a:solidFill>
                  <a:srgbClr val="000000"/>
                </a:solidFill>
                <a:effectLst/>
                <a:latin typeface="Calibri"/>
                <a:ea typeface="Calibri"/>
                <a:cs typeface="Calibri"/>
              </a:rPr>
              <a:t>Zatim, polaznicima pokažite kak da spoje elemente da utvrde prednosti i manjkavosti.</a:t>
            </a:r>
          </a:p>
          <a:p>
            <a:r>
              <a:rPr lang="x-none" sz="1800" b="0" i="0" strike="noStrike" cap="none" spc="0" baseline="0">
                <a:solidFill>
                  <a:srgbClr val="000000"/>
                </a:solidFill>
                <a:effectLst/>
                <a:latin typeface="Calibri"/>
                <a:ea typeface="Calibri"/>
                <a:cs typeface="Calibri"/>
              </a:rPr>
              <a:t>Obično, ako je jaka strana povezana sa prilikom, poslovna ideja ima prednosti.</a:t>
            </a:r>
          </a:p>
          <a:p>
            <a:r>
              <a:rPr lang="x-none" sz="1800" b="0" i="0" strike="noStrike" cap="none" spc="0" baseline="0">
                <a:solidFill>
                  <a:srgbClr val="000000"/>
                </a:solidFill>
                <a:effectLst/>
                <a:latin typeface="Calibri"/>
                <a:ea typeface="Calibri"/>
                <a:cs typeface="Calibri"/>
              </a:rPr>
              <a:t>Suprotno važi ako su spojene slabost i prijetnja.</a:t>
            </a:r>
          </a:p>
          <a:p>
            <a:endParaRPr lang="en-US" baseline="0"/>
          </a:p>
          <a:p>
            <a:r>
              <a:rPr lang="x-none" sz="1800" b="0" i="0" strike="noStrike" cap="none" spc="0" baseline="0">
                <a:solidFill>
                  <a:srgbClr val="000000"/>
                </a:solidFill>
                <a:effectLst/>
                <a:latin typeface="Calibri"/>
                <a:ea typeface="Calibri"/>
                <a:cs typeface="Calibri"/>
              </a:rPr>
              <a:t>Vodite računa da prijetnja ponekad može postati prilika ako je posmatrate iz drugog ugla. Navedite primjere.</a:t>
            </a:r>
          </a:p>
          <a:p>
            <a:r>
              <a:rPr lang="x-none" sz="1800" b="0" i="0" strike="noStrike" cap="none" spc="0" baseline="0">
                <a:solidFill>
                  <a:srgbClr val="000000"/>
                </a:solidFill>
                <a:effectLst/>
                <a:latin typeface="Calibri"/>
                <a:ea typeface="Calibri"/>
                <a:cs typeface="Calibri"/>
              </a:rPr>
              <a:t>U slučaju da vidite priliku, ali niste spremni da je iskoristite (slabost), razmislite kako da se popravite tako da priliku iskoristite (jaka strana).</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35</a:t>
            </a:fld>
            <a:endParaRPr lang="en-US"/>
          </a:p>
        </p:txBody>
      </p:sp>
    </p:spTree>
    <p:extLst>
      <p:ext uri="{BB962C8B-B14F-4D97-AF65-F5344CB8AC3E}">
        <p14:creationId xmlns:p14="http://schemas.microsoft.com/office/powerpoint/2010/main" val="1062168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III, odjeljak 4.</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36</a:t>
            </a:fld>
            <a:endParaRPr lang="en-US"/>
          </a:p>
        </p:txBody>
      </p:sp>
    </p:spTree>
    <p:extLst>
      <p:ext uri="{BB962C8B-B14F-4D97-AF65-F5344CB8AC3E}">
        <p14:creationId xmlns:p14="http://schemas.microsoft.com/office/powerpoint/2010/main" val="141535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Predstavite svaki cilj ponaosob i uporedite ga sa očekivanjima polaznika.</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6</a:t>
            </a:fld>
            <a:endParaRPr lang="en-US"/>
          </a:p>
        </p:txBody>
      </p:sp>
    </p:spTree>
    <p:extLst>
      <p:ext uri="{BB962C8B-B14F-4D97-AF65-F5344CB8AC3E}">
        <p14:creationId xmlns:p14="http://schemas.microsoft.com/office/powerpoint/2010/main" val="291845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Budite kratki, ne idite u pojedinosti sadržaja svake cjeline.</a:t>
            </a:r>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7</a:t>
            </a:fld>
            <a:endParaRPr lang="en-US"/>
          </a:p>
        </p:txBody>
      </p:sp>
    </p:spTree>
    <p:extLst>
      <p:ext uri="{BB962C8B-B14F-4D97-AF65-F5344CB8AC3E}">
        <p14:creationId xmlns:p14="http://schemas.microsoft.com/office/powerpoint/2010/main" val="128664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8</a:t>
            </a:fld>
            <a:endParaRPr lang="en-US"/>
          </a:p>
        </p:txBody>
      </p:sp>
    </p:spTree>
    <p:extLst>
      <p:ext uri="{BB962C8B-B14F-4D97-AF65-F5344CB8AC3E}">
        <p14:creationId xmlns:p14="http://schemas.microsoft.com/office/powerpoint/2010/main" val="155917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dirty="0">
                <a:solidFill>
                  <a:srgbClr val="000000"/>
                </a:solidFill>
                <a:effectLst/>
                <a:latin typeface="Calibri"/>
                <a:ea typeface="Calibri"/>
                <a:cs typeface="Calibri"/>
              </a:rPr>
              <a:t>Ovaj slajd treba prikazati kao zaključak aktivnosti 2. Tokom aktivnosti, polaznici mogu navesti i druge karakteristike.  Iako nazivi mogu biti drugačiji, koncepti treba da budu donekle slični, ili da se preklapaju sa karakteristikama koje su pomenute na ovom slajdu. </a:t>
            </a:r>
          </a:p>
          <a:p>
            <a:r>
              <a:rPr lang="x-none" sz="1800" b="0" i="0" strike="noStrike" cap="none" spc="0" baseline="0" dirty="0">
                <a:solidFill>
                  <a:srgbClr val="000000"/>
                </a:solidFill>
                <a:effectLst/>
                <a:latin typeface="Calibri"/>
                <a:ea typeface="Calibri"/>
                <a:cs typeface="Calibri"/>
              </a:rPr>
              <a:t>Objasnite svaku karakteristiku. Više o ovoj temi pročitajte u GYB priručniku </a:t>
            </a:r>
            <a:r>
              <a:rPr lang="x-none" sz="1800" b="0" i="1" strike="noStrike" cap="none" spc="0" baseline="0" dirty="0">
                <a:solidFill>
                  <a:srgbClr val="000000"/>
                </a:solidFill>
                <a:effectLst/>
                <a:latin typeface="Calibri"/>
                <a:ea typeface="Calibri"/>
                <a:cs typeface="Calibri"/>
              </a:rPr>
              <a:t>Kako doći do poslovne ideje, </a:t>
            </a:r>
            <a:r>
              <a:rPr lang="x-none" sz="1800" b="0" i="0" strike="noStrike" cap="none" spc="0" baseline="0" dirty="0">
                <a:solidFill>
                  <a:srgbClr val="000000"/>
                </a:solidFill>
                <a:effectLst/>
                <a:latin typeface="Calibri"/>
                <a:ea typeface="Calibri"/>
                <a:cs typeface="Calibri"/>
              </a:rPr>
              <a:t>Dio I, odjeljak 1.</a:t>
            </a:r>
          </a:p>
        </p:txBody>
      </p:sp>
      <p:sp>
        <p:nvSpPr>
          <p:cNvPr id="4" name="Slide Number Placeholder 3"/>
          <p:cNvSpPr>
            <a:spLocks noGrp="1"/>
          </p:cNvSpPr>
          <p:nvPr>
            <p:ph type="sldNum" sz="quarter" idx="10"/>
          </p:nvPr>
        </p:nvSpPr>
        <p:spPr/>
        <p:txBody>
          <a:bodyPr/>
          <a:lstStyle/>
          <a:p>
            <a:fld id="{2C2918E0-4AB6-4DF8-9CE7-BDFA34854A83}" type="slidenum">
              <a:rPr lang="en-US" smtClean="0"/>
              <a:t>9</a:t>
            </a:fld>
            <a:endParaRPr lang="en-US"/>
          </a:p>
        </p:txBody>
      </p:sp>
    </p:spTree>
    <p:extLst>
      <p:ext uri="{BB962C8B-B14F-4D97-AF65-F5344CB8AC3E}">
        <p14:creationId xmlns:p14="http://schemas.microsoft.com/office/powerpoint/2010/main" val="88536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 odjeljak 2.1.</a:t>
            </a:r>
          </a:p>
          <a:p>
            <a:endParaRPr lang="en-US"/>
          </a:p>
          <a:p>
            <a:r>
              <a:rPr lang="x-none" sz="1800" b="0" i="0" strike="noStrike" cap="none" spc="0" baseline="0">
                <a:solidFill>
                  <a:srgbClr val="000000"/>
                </a:solidFill>
                <a:effectLst/>
                <a:latin typeface="Calibri"/>
                <a:ea typeface="Calibri"/>
                <a:cs typeface="Calibri"/>
              </a:rPr>
              <a:t>Svaka oblast djelatnosti zahtijeva posebna znanja, vještine, mrežu, ulaganja, itd.  Iz tog razloga, kada biraju oblast djelatnosti, ljudi treba da uzmu u obzir svoj talenat, znanja,v ještine, iskustva, hobi, interesovanja i porodične prilike i da ih iskoristi kao prednost.</a:t>
            </a:r>
          </a:p>
          <a:p>
            <a:endParaRPr lang="en-US"/>
          </a:p>
          <a:p>
            <a:r>
              <a:rPr lang="x-none" sz="1800" b="0" i="0" strike="noStrike" cap="none" spc="0" baseline="0">
                <a:solidFill>
                  <a:srgbClr val="000000"/>
                </a:solidFill>
                <a:effectLst/>
                <a:latin typeface="Calibri"/>
                <a:ea typeface="Calibri"/>
                <a:cs typeface="Calibri"/>
              </a:rPr>
              <a:t>Navedite primjere.</a:t>
            </a:r>
          </a:p>
        </p:txBody>
      </p:sp>
      <p:sp>
        <p:nvSpPr>
          <p:cNvPr id="4" name="Slide Number Placeholder 3"/>
          <p:cNvSpPr>
            <a:spLocks noGrp="1"/>
          </p:cNvSpPr>
          <p:nvPr>
            <p:ph type="sldNum" sz="quarter" idx="10"/>
          </p:nvPr>
        </p:nvSpPr>
        <p:spPr/>
        <p:txBody>
          <a:bodyPr/>
          <a:lstStyle/>
          <a:p>
            <a:fld id="{2C2918E0-4AB6-4DF8-9CE7-BDFA34854A83}" type="slidenum">
              <a:rPr lang="en-US" smtClean="0"/>
              <a:t>10</a:t>
            </a:fld>
            <a:endParaRPr lang="en-US"/>
          </a:p>
        </p:txBody>
      </p:sp>
    </p:spTree>
    <p:extLst>
      <p:ext uri="{BB962C8B-B14F-4D97-AF65-F5344CB8AC3E}">
        <p14:creationId xmlns:p14="http://schemas.microsoft.com/office/powerpoint/2010/main" val="1609372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x-none" sz="1800" b="0" i="0" strike="noStrike" cap="none" spc="0" baseline="0">
                <a:solidFill>
                  <a:srgbClr val="000000"/>
                </a:solidFill>
                <a:effectLst/>
                <a:latin typeface="Calibri"/>
                <a:ea typeface="Calibri"/>
                <a:cs typeface="Calibri"/>
              </a:rPr>
              <a:t>Više o ovoj temi pročitajte u GYB priručniku </a:t>
            </a:r>
            <a:r>
              <a:rPr lang="x-none" sz="1800" b="0" i="1" strike="noStrike" cap="none" spc="0" baseline="0">
                <a:solidFill>
                  <a:srgbClr val="000000"/>
                </a:solidFill>
                <a:effectLst/>
                <a:latin typeface="Calibri"/>
                <a:ea typeface="Calibri"/>
                <a:cs typeface="Calibri"/>
              </a:rPr>
              <a:t>Kako doći do poslovne ideje, </a:t>
            </a:r>
            <a:r>
              <a:rPr lang="x-none" sz="1800" b="0" i="0" strike="noStrike" cap="none" spc="0" baseline="0">
                <a:solidFill>
                  <a:srgbClr val="000000"/>
                </a:solidFill>
                <a:effectLst/>
                <a:latin typeface="Calibri"/>
                <a:ea typeface="Calibri"/>
                <a:cs typeface="Calibri"/>
              </a:rPr>
              <a:t>Dio I, odjeljak 2.2.</a:t>
            </a:r>
          </a:p>
          <a:p>
            <a:endParaRPr lang="en-US"/>
          </a:p>
          <a:p>
            <a:r>
              <a:rPr lang="x-none" sz="1800" b="0" i="0" strike="noStrike" cap="none" spc="0" baseline="0">
                <a:solidFill>
                  <a:srgbClr val="000000"/>
                </a:solidFill>
                <a:effectLst/>
                <a:latin typeface="Calibri"/>
                <a:ea typeface="Calibri"/>
                <a:cs typeface="Calibri"/>
              </a:rPr>
              <a:t>Četiri osnovne vrste djelatnosti: Navedite primjere da pokažete kako svaka vrsta djelatnosti može da se poveže sa ličnim karakteristikama vlasnika i dostupnom mrežom.</a:t>
            </a:r>
          </a:p>
          <a:p>
            <a:endParaRPr lang="en-US"/>
          </a:p>
          <a:p>
            <a:endParaRPr lang="en-US"/>
          </a:p>
        </p:txBody>
      </p:sp>
      <p:sp>
        <p:nvSpPr>
          <p:cNvPr id="4" name="Slide Number Placeholder 3"/>
          <p:cNvSpPr>
            <a:spLocks noGrp="1"/>
          </p:cNvSpPr>
          <p:nvPr>
            <p:ph type="sldNum" sz="quarter" idx="10"/>
          </p:nvPr>
        </p:nvSpPr>
        <p:spPr/>
        <p:txBody>
          <a:bodyPr/>
          <a:lstStyle/>
          <a:p>
            <a:fld id="{2C2918E0-4AB6-4DF8-9CE7-BDFA34854A83}" type="slidenum">
              <a:rPr lang="en-US" smtClean="0"/>
              <a:t>11</a:t>
            </a:fld>
            <a:endParaRPr lang="en-US"/>
          </a:p>
        </p:txBody>
      </p:sp>
    </p:spTree>
    <p:extLst>
      <p:ext uri="{BB962C8B-B14F-4D97-AF65-F5344CB8AC3E}">
        <p14:creationId xmlns:p14="http://schemas.microsoft.com/office/powerpoint/2010/main" val="3722130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tretch>
            <a:fillRect/>
          </a:stretch>
        </p:blipFill>
        <p:spPr bwMode="auto">
          <a:xfrm>
            <a:off x="0" y="0"/>
            <a:ext cx="9372600" cy="6858000"/>
          </a:xfrm>
          <a:prstGeom prst="rect">
            <a:avLst/>
          </a:prstGeom>
          <a:noFill/>
          <a:ln w="9525">
            <a:noFill/>
            <a:miter lim="800000"/>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3600" b="1">
                <a:solidFill>
                  <a:srgbClr val="72AF2F"/>
                </a:solidFill>
                <a:latin typeface="+mj-lt"/>
                <a:cs typeface="Aharoni" pitchFamily="2" charset="-79"/>
              </a:defRPr>
            </a:lvl1pPr>
          </a:lstStyle>
          <a:p>
            <a:r>
              <a:rPr lang="en-US"/>
              <a:t>CLICK TO EDIT MASTER TITLE STYLE</a:t>
            </a:r>
          </a:p>
        </p:txBody>
      </p:sp>
      <p:pic>
        <p:nvPicPr>
          <p:cNvPr id="1027" name="Picture 3"/>
          <p:cNvPicPr>
            <a:picLocks noChangeAspect="1" noChangeArrowheads="1"/>
          </p:cNvPicPr>
          <p:nvPr/>
        </p:nvPicPr>
        <p:blipFill>
          <a:blip r:embed="rId3"/>
          <a:stretch>
            <a:fillRect/>
          </a:stretch>
        </p:blipFill>
        <p:spPr bwMode="auto">
          <a:xfrm>
            <a:off x="228602" y="304800"/>
            <a:ext cx="1191151" cy="1066800"/>
          </a:xfrm>
          <a:prstGeom prst="rect">
            <a:avLst/>
          </a:prstGeom>
          <a:noFill/>
          <a:ln w="9525">
            <a:noFill/>
            <a:miter lim="800000"/>
          </a:ln>
          <a:effectLst/>
        </p:spPr>
      </p:pic>
      <p:pic>
        <p:nvPicPr>
          <p:cNvPr id="1028" name="Picture 4"/>
          <p:cNvPicPr>
            <a:picLocks noChangeAspect="1" noChangeArrowheads="1"/>
          </p:cNvPicPr>
          <p:nvPr/>
        </p:nvPicPr>
        <p:blipFill>
          <a:blip r:embed="rId4"/>
          <a:srcRect b="43868"/>
          <a:stretch>
            <a:fillRect/>
          </a:stretch>
        </p:blipFill>
        <p:spPr bwMode="auto">
          <a:xfrm>
            <a:off x="7730333" y="228600"/>
            <a:ext cx="1522413" cy="1066800"/>
          </a:xfrm>
          <a:prstGeom prst="rect">
            <a:avLst/>
          </a:prstGeom>
          <a:noFill/>
          <a:ln w="9525">
            <a:noFill/>
            <a:miter lim="800000"/>
          </a:ln>
          <a:effectLst/>
        </p:spPr>
      </p:pic>
      <p:pic>
        <p:nvPicPr>
          <p:cNvPr id="8" name="Picture 7" descr="icon_v02.png"/>
          <p:cNvPicPr>
            <a:picLocks noChangeAspect="1"/>
          </p:cNvPicPr>
          <p:nvPr/>
        </p:nvPicPr>
        <p:blipFill>
          <a:blip r:embed="rId5"/>
          <a:stretch>
            <a:fillRect/>
          </a:stretch>
        </p:blipFill>
        <p:spPr>
          <a:xfrm>
            <a:off x="76200" y="4724400"/>
            <a:ext cx="9144000" cy="2133600"/>
          </a:xfrm>
          <a:prstGeom prst="rect">
            <a:avLst/>
          </a:prstGeom>
        </p:spPr>
      </p:pic>
    </p:spTree>
    <p:extLst>
      <p:ext uri="{BB962C8B-B14F-4D97-AF65-F5344CB8AC3E}">
        <p14:creationId xmlns:p14="http://schemas.microsoft.com/office/powerpoint/2010/main" val="3985302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4601D5D-145A-438C-A249-6E82C54C81AB}" type="slidenum">
              <a:rPr lang="en-US" smtClean="0"/>
              <a:t>‹#›</a:t>
            </a:fld>
            <a:endParaRPr lang="en-US"/>
          </a:p>
        </p:txBody>
      </p:sp>
      <p:pic>
        <p:nvPicPr>
          <p:cNvPr id="9" name="Picture 2"/>
          <p:cNvPicPr>
            <a:picLocks noChangeAspect="1" noChangeArrowheads="1"/>
          </p:cNvPicPr>
          <p:nvPr/>
        </p:nvPicPr>
        <p:blipFill>
          <a:blip r:embed="rId2"/>
          <a:stretch>
            <a:fillRect/>
          </a:stretch>
        </p:blipFill>
        <p:spPr bwMode="auto">
          <a:xfrm>
            <a:off x="0" y="0"/>
            <a:ext cx="3581400" cy="6858000"/>
          </a:xfrm>
          <a:prstGeom prst="rect">
            <a:avLst/>
          </a:prstGeom>
          <a:noFill/>
          <a:ln w="9525">
            <a:noFill/>
            <a:miter lim="800000"/>
          </a:ln>
          <a:effectLst/>
        </p:spPr>
      </p:pic>
      <p:pic>
        <p:nvPicPr>
          <p:cNvPr id="10" name="Picture 3"/>
          <p:cNvPicPr>
            <a:picLocks noChangeAspect="1" noChangeArrowheads="1"/>
          </p:cNvPicPr>
          <p:nvPr/>
        </p:nvPicPr>
        <p:blipFill>
          <a:blip r:embed="rId3"/>
          <a:stretch>
            <a:fillRect/>
          </a:stretch>
        </p:blipFill>
        <p:spPr bwMode="auto">
          <a:xfrm>
            <a:off x="1094849" y="152400"/>
            <a:ext cx="1191153" cy="1066800"/>
          </a:xfrm>
          <a:prstGeom prst="rect">
            <a:avLst/>
          </a:prstGeom>
          <a:noFill/>
          <a:ln w="9525">
            <a:noFill/>
            <a:miter lim="800000"/>
          </a:ln>
          <a:effectLst/>
        </p:spPr>
      </p:pic>
      <p:sp>
        <p:nvSpPr>
          <p:cNvPr id="2" name="Title 1"/>
          <p:cNvSpPr>
            <a:spLocks noGrp="1"/>
          </p:cNvSpPr>
          <p:nvPr>
            <p:ph type="title"/>
          </p:nvPr>
        </p:nvSpPr>
        <p:spPr>
          <a:xfrm>
            <a:off x="381000" y="1981200"/>
            <a:ext cx="2819400" cy="2819400"/>
          </a:xfrm>
        </p:spPr>
        <p:txBody>
          <a:bodyPr anchor="b">
            <a:normAutofit/>
          </a:bodyPr>
          <a:lstStyle>
            <a:lvl1pPr algn="ctr">
              <a:defRPr sz="3000" b="1"/>
            </a:lvl1pPr>
          </a:lstStyle>
          <a:p>
            <a:r>
              <a:rPr lang="en-US"/>
              <a:t>Click to edit Master title style</a:t>
            </a:r>
          </a:p>
        </p:txBody>
      </p:sp>
      <p:cxnSp>
        <p:nvCxnSpPr>
          <p:cNvPr id="11" name="Straight Connector 10"/>
          <p:cNvCxnSpPr/>
          <p:nvPr/>
        </p:nvCxnSpPr>
        <p:spPr>
          <a:xfrm rot="5400000" flipH="1" flipV="1">
            <a:off x="0" y="3429000"/>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2080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4601D5D-145A-438C-A249-6E82C54C81AB}" type="slidenum">
              <a:rPr lang="en-US" smtClean="0"/>
              <a:t>‹#›</a:t>
            </a:fld>
            <a:endParaRPr lang="en-US"/>
          </a:p>
        </p:txBody>
      </p:sp>
    </p:spTree>
    <p:extLst>
      <p:ext uri="{BB962C8B-B14F-4D97-AF65-F5344CB8AC3E}">
        <p14:creationId xmlns:p14="http://schemas.microsoft.com/office/powerpoint/2010/main" val="5774820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4601D5D-145A-438C-A249-6E82C54C81AB}" type="slidenum">
              <a:rPr lang="en-US" smtClean="0"/>
              <a:t>‹#›</a:t>
            </a:fld>
            <a:endParaRPr lang="en-US"/>
          </a:p>
        </p:txBody>
      </p:sp>
    </p:spTree>
    <p:extLst>
      <p:ext uri="{BB962C8B-B14F-4D97-AF65-F5344CB8AC3E}">
        <p14:creationId xmlns:p14="http://schemas.microsoft.com/office/powerpoint/2010/main" val="17417567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4601D5D-145A-438C-A249-6E82C54C81AB}" type="slidenum">
              <a:rPr lang="en-US" smtClean="0"/>
              <a:t>‹#›</a:t>
            </a:fld>
            <a:endParaRPr lang="en-US"/>
          </a:p>
        </p:txBody>
      </p:sp>
    </p:spTree>
    <p:extLst>
      <p:ext uri="{BB962C8B-B14F-4D97-AF65-F5344CB8AC3E}">
        <p14:creationId xmlns:p14="http://schemas.microsoft.com/office/powerpoint/2010/main" val="41501207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1CA8AF8-045E-48E1-B5B1-EFEB5F03FD38}" type="slidenum">
              <a:rPr lang="de-DE" smtClean="0"/>
              <a:pPr>
                <a:defRPr/>
              </a:pPr>
              <a:t>‹#›</a:t>
            </a:fld>
            <a:endParaRPr lang="de-DE"/>
          </a:p>
        </p:txBody>
      </p:sp>
    </p:spTree>
    <p:extLst>
      <p:ext uri="{BB962C8B-B14F-4D97-AF65-F5344CB8AC3E}">
        <p14:creationId xmlns:p14="http://schemas.microsoft.com/office/powerpoint/2010/main" val="3582429513"/>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1" y="640405"/>
            <a:ext cx="4572001" cy="1143000"/>
          </a:xfrm>
          <a:prstGeom prst="rect">
            <a:avLst/>
          </a:prstGeom>
          <a:solidFill>
            <a:srgbClr val="013857"/>
          </a:solidFill>
        </p:spPr>
        <p:txBody>
          <a:bodyPr/>
          <a:lstStyle>
            <a:lvl1pPr>
              <a:defRPr sz="2813"/>
            </a:lvl1pPr>
          </a:lstStyle>
          <a:p>
            <a:r>
              <a:rPr lang="en-US"/>
              <a:t>Click to edit Master title style</a:t>
            </a:r>
          </a:p>
        </p:txBody>
      </p:sp>
      <p:sp>
        <p:nvSpPr>
          <p:cNvPr id="3" name="Slide Number Placeholder 2"/>
          <p:cNvSpPr>
            <a:spLocks noGrp="1"/>
          </p:cNvSpPr>
          <p:nvPr>
            <p:ph type="sldNum" sz="quarter" idx="10"/>
          </p:nvPr>
        </p:nvSpPr>
        <p:spPr>
          <a:xfrm>
            <a:off x="8271754" y="6117846"/>
            <a:ext cx="609600" cy="381000"/>
          </a:xfrm>
        </p:spPr>
        <p:txBody>
          <a:bodyPr/>
          <a:lstStyle/>
          <a:p>
            <a:pPr>
              <a:defRPr/>
            </a:pPr>
            <a:fld id="{11CA8AF8-045E-48E1-B5B1-EFEB5F03FD38}" type="slidenum">
              <a:rPr lang="de-DE" smtClean="0"/>
              <a:pPr>
                <a:defRPr/>
              </a:pPr>
              <a:t>‹#›</a:t>
            </a:fld>
            <a:endParaRPr lang="de-DE"/>
          </a:p>
        </p:txBody>
      </p:sp>
      <p:pic>
        <p:nvPicPr>
          <p:cNvPr id="4" name="Picture 3"/>
          <p:cNvPicPr>
            <a:picLocks noChangeAspect="1"/>
          </p:cNvPicPr>
          <p:nvPr userDrawn="1"/>
        </p:nvPicPr>
        <p:blipFill>
          <a:blip r:embed="rId2"/>
          <a:stretch>
            <a:fillRect/>
          </a:stretch>
        </p:blipFill>
        <p:spPr>
          <a:xfrm>
            <a:off x="244218" y="5700332"/>
            <a:ext cx="1024217" cy="914479"/>
          </a:xfrm>
          <a:prstGeom prst="rect">
            <a:avLst/>
          </a:prstGeom>
        </p:spPr>
      </p:pic>
      <p:sp>
        <p:nvSpPr>
          <p:cNvPr id="5" name="Rectangle 3"/>
          <p:cNvSpPr>
            <a:spLocks noGrp="1" noChangeArrowheads="1"/>
          </p:cNvSpPr>
          <p:nvPr>
            <p:ph idx="1"/>
          </p:nvPr>
        </p:nvSpPr>
        <p:spPr bwMode="auto">
          <a:xfrm>
            <a:off x="346954" y="1966568"/>
            <a:ext cx="8229600" cy="4191000"/>
          </a:xfrm>
          <a:prstGeom prst="rect">
            <a:avLst/>
          </a:prstGeom>
          <a:noFill/>
          <a:ln w="9525">
            <a:noFill/>
            <a:miter lim="800000"/>
          </a:ln>
        </p:spPr>
        <p:txBody>
          <a:bodyPr vert="horz" wrap="square" lIns="73152" tIns="36576" rIns="73152" bIns="36576"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Tree>
    <p:extLst>
      <p:ext uri="{BB962C8B-B14F-4D97-AF65-F5344CB8AC3E}">
        <p14:creationId xmlns:p14="http://schemas.microsoft.com/office/powerpoint/2010/main" val="29031082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62B72D7-BC79-440E-BB89-1B634415E7DD}" type="slidenum">
              <a:rPr lang="en-US" smtClean="0"/>
              <a:t>‹#›</a:t>
            </a:fld>
            <a:endParaRPr lang="en-US"/>
          </a:p>
        </p:txBody>
      </p:sp>
    </p:spTree>
    <p:extLst>
      <p:ext uri="{BB962C8B-B14F-4D97-AF65-F5344CB8AC3E}">
        <p14:creationId xmlns:p14="http://schemas.microsoft.com/office/powerpoint/2010/main" val="1602294293"/>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9777164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6082645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3492035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tretch>
            <a:fillRect/>
          </a:stretch>
        </p:blipFill>
        <p:spPr bwMode="auto">
          <a:xfrm>
            <a:off x="0" y="0"/>
            <a:ext cx="9372600" cy="6858000"/>
          </a:xfrm>
          <a:prstGeom prst="rect">
            <a:avLst/>
          </a:prstGeom>
          <a:noFill/>
          <a:ln w="9525">
            <a:noFill/>
            <a:miter lim="800000"/>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3600" b="1">
                <a:solidFill>
                  <a:srgbClr val="72AF2F"/>
                </a:solidFill>
                <a:latin typeface="+mj-lt"/>
                <a:cs typeface="Aharoni" pitchFamily="2" charset="-79"/>
              </a:defRPr>
            </a:lvl1pPr>
          </a:lstStyle>
          <a:p>
            <a:r>
              <a:rPr lang="en-US"/>
              <a:t>CLICK TO EDIT MASTER TITLE STYLE</a:t>
            </a:r>
          </a:p>
        </p:txBody>
      </p:sp>
      <p:pic>
        <p:nvPicPr>
          <p:cNvPr id="1027" name="Picture 3"/>
          <p:cNvPicPr>
            <a:picLocks noChangeAspect="1" noChangeArrowheads="1"/>
          </p:cNvPicPr>
          <p:nvPr/>
        </p:nvPicPr>
        <p:blipFill>
          <a:blip r:embed="rId3"/>
          <a:stretch>
            <a:fillRect/>
          </a:stretch>
        </p:blipFill>
        <p:spPr bwMode="auto">
          <a:xfrm>
            <a:off x="228602" y="304800"/>
            <a:ext cx="1191151" cy="1066800"/>
          </a:xfrm>
          <a:prstGeom prst="rect">
            <a:avLst/>
          </a:prstGeom>
          <a:noFill/>
          <a:ln w="9525">
            <a:noFill/>
            <a:miter lim="800000"/>
          </a:ln>
          <a:effectLst/>
        </p:spPr>
      </p:pic>
      <p:pic>
        <p:nvPicPr>
          <p:cNvPr id="1028" name="Picture 4"/>
          <p:cNvPicPr>
            <a:picLocks noChangeAspect="1" noChangeArrowheads="1"/>
          </p:cNvPicPr>
          <p:nvPr/>
        </p:nvPicPr>
        <p:blipFill>
          <a:blip r:embed="rId4"/>
          <a:srcRect b="43868"/>
          <a:stretch>
            <a:fillRect/>
          </a:stretch>
        </p:blipFill>
        <p:spPr bwMode="auto">
          <a:xfrm>
            <a:off x="7730333" y="228600"/>
            <a:ext cx="1522413" cy="1066800"/>
          </a:xfrm>
          <a:prstGeom prst="rect">
            <a:avLst/>
          </a:prstGeom>
          <a:noFill/>
          <a:ln w="9525">
            <a:noFill/>
            <a:miter lim="800000"/>
          </a:ln>
          <a:effectLst/>
        </p:spPr>
      </p:pic>
    </p:spTree>
    <p:extLst>
      <p:ext uri="{BB962C8B-B14F-4D97-AF65-F5344CB8AC3E}">
        <p14:creationId xmlns:p14="http://schemas.microsoft.com/office/powerpoint/2010/main" val="32599422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1965129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5354465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44354546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6074842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767698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9477958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3147502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23264024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tretch>
            <a:fillRect/>
          </a:stretch>
        </p:blipFill>
        <p:spPr bwMode="auto">
          <a:xfrm>
            <a:off x="0" y="0"/>
            <a:ext cx="9372600" cy="6858000"/>
          </a:xfrm>
          <a:prstGeom prst="rect">
            <a:avLst/>
          </a:prstGeom>
          <a:noFill/>
          <a:ln w="9525">
            <a:noFill/>
            <a:miter lim="800000"/>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3600" b="1">
                <a:solidFill>
                  <a:srgbClr val="72AF2F"/>
                </a:solidFill>
                <a:latin typeface="+mj-lt"/>
                <a:cs typeface="Aharoni" pitchFamily="2" charset="-79"/>
              </a:defRPr>
            </a:lvl1pPr>
          </a:lstStyle>
          <a:p>
            <a:r>
              <a:rPr lang="en-US"/>
              <a:t>CLICK TO EDIT MASTER TITLE STYLE</a:t>
            </a:r>
          </a:p>
        </p:txBody>
      </p:sp>
      <p:pic>
        <p:nvPicPr>
          <p:cNvPr id="1027" name="Picture 3"/>
          <p:cNvPicPr>
            <a:picLocks noChangeAspect="1" noChangeArrowheads="1"/>
          </p:cNvPicPr>
          <p:nvPr/>
        </p:nvPicPr>
        <p:blipFill>
          <a:blip r:embed="rId3"/>
          <a:stretch>
            <a:fillRect/>
          </a:stretch>
        </p:blipFill>
        <p:spPr bwMode="auto">
          <a:xfrm>
            <a:off x="228602" y="304800"/>
            <a:ext cx="1191151" cy="1066800"/>
          </a:xfrm>
          <a:prstGeom prst="rect">
            <a:avLst/>
          </a:prstGeom>
          <a:noFill/>
          <a:ln w="9525">
            <a:noFill/>
            <a:miter lim="800000"/>
          </a:ln>
          <a:effectLst/>
        </p:spPr>
      </p:pic>
      <p:pic>
        <p:nvPicPr>
          <p:cNvPr id="1028" name="Picture 4"/>
          <p:cNvPicPr>
            <a:picLocks noChangeAspect="1" noChangeArrowheads="1"/>
          </p:cNvPicPr>
          <p:nvPr/>
        </p:nvPicPr>
        <p:blipFill>
          <a:blip r:embed="rId4"/>
          <a:srcRect b="43868"/>
          <a:stretch>
            <a:fillRect/>
          </a:stretch>
        </p:blipFill>
        <p:spPr bwMode="auto">
          <a:xfrm>
            <a:off x="7730333" y="228600"/>
            <a:ext cx="1522413" cy="1066800"/>
          </a:xfrm>
          <a:prstGeom prst="rect">
            <a:avLst/>
          </a:prstGeom>
          <a:noFill/>
          <a:ln w="9525">
            <a:noFill/>
            <a:miter lim="800000"/>
          </a:ln>
          <a:effectLst/>
        </p:spPr>
      </p:pic>
      <p:pic>
        <p:nvPicPr>
          <p:cNvPr id="8" name="Picture 7" descr="icon_v02.png"/>
          <p:cNvPicPr>
            <a:picLocks noChangeAspect="1"/>
          </p:cNvPicPr>
          <p:nvPr/>
        </p:nvPicPr>
        <p:blipFill>
          <a:blip r:embed="rId5"/>
          <a:stretch>
            <a:fillRect/>
          </a:stretch>
        </p:blipFill>
        <p:spPr>
          <a:xfrm>
            <a:off x="76200" y="4724400"/>
            <a:ext cx="9144000" cy="2133600"/>
          </a:xfrm>
          <a:prstGeom prst="rect">
            <a:avLst/>
          </a:prstGeom>
        </p:spPr>
      </p:pic>
    </p:spTree>
    <p:extLst>
      <p:ext uri="{BB962C8B-B14F-4D97-AF65-F5344CB8AC3E}">
        <p14:creationId xmlns:p14="http://schemas.microsoft.com/office/powerpoint/2010/main" val="5095989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0" y="0"/>
            <a:ext cx="9372600" cy="6858000"/>
          </a:xfrm>
          <a:prstGeom prst="rect">
            <a:avLst/>
          </a:prstGeom>
          <a:noFill/>
          <a:ln w="9525">
            <a:noFill/>
            <a:miter lim="800000"/>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4800" b="1">
                <a:solidFill>
                  <a:srgbClr val="F89614"/>
                </a:solidFill>
                <a:latin typeface="+mj-lt"/>
                <a:cs typeface="Aharoni" pitchFamily="2" charset="-79"/>
              </a:defRPr>
            </a:lvl1pPr>
          </a:lstStyle>
          <a:p>
            <a:r>
              <a:rPr lang="en-US"/>
              <a:t>CLICK TO EDIT MASTER TITLE STYLE</a:t>
            </a:r>
          </a:p>
        </p:txBody>
      </p:sp>
      <p:pic>
        <p:nvPicPr>
          <p:cNvPr id="1027" name="Picture 3"/>
          <p:cNvPicPr>
            <a:picLocks noChangeAspect="1" noChangeArrowheads="1"/>
          </p:cNvPicPr>
          <p:nvPr userDrawn="1"/>
        </p:nvPicPr>
        <p:blipFill>
          <a:blip r:embed="rId3"/>
          <a:stretch>
            <a:fillRect/>
          </a:stretch>
        </p:blipFill>
        <p:spPr bwMode="auto">
          <a:xfrm>
            <a:off x="228600" y="304800"/>
            <a:ext cx="1191151" cy="1066800"/>
          </a:xfrm>
          <a:prstGeom prst="rect">
            <a:avLst/>
          </a:prstGeom>
          <a:noFill/>
          <a:ln w="9525">
            <a:noFill/>
            <a:miter lim="800000"/>
          </a:ln>
          <a:effectLst/>
        </p:spPr>
      </p:pic>
      <p:pic>
        <p:nvPicPr>
          <p:cNvPr id="1028" name="Picture 4"/>
          <p:cNvPicPr>
            <a:picLocks noChangeAspect="1" noChangeArrowheads="1"/>
          </p:cNvPicPr>
          <p:nvPr userDrawn="1"/>
        </p:nvPicPr>
        <p:blipFill>
          <a:blip r:embed="rId4"/>
          <a:srcRect b="43868"/>
          <a:stretch>
            <a:fillRect/>
          </a:stretch>
        </p:blipFill>
        <p:spPr bwMode="auto">
          <a:xfrm>
            <a:off x="7730331" y="228600"/>
            <a:ext cx="1522413" cy="1066800"/>
          </a:xfrm>
          <a:prstGeom prst="rect">
            <a:avLst/>
          </a:prstGeom>
          <a:noFill/>
          <a:ln w="9525">
            <a:noFill/>
            <a:miter lim="800000"/>
          </a:ln>
          <a:effectLst/>
        </p:spPr>
      </p:pic>
      <p:pic>
        <p:nvPicPr>
          <p:cNvPr id="8" name="Picture 7" descr="icon_v02.png"/>
          <p:cNvPicPr>
            <a:picLocks noChangeAspect="1"/>
          </p:cNvPicPr>
          <p:nvPr userDrawn="1"/>
        </p:nvPicPr>
        <p:blipFill>
          <a:blip r:embed="rId5"/>
          <a:stretch>
            <a:fillRect/>
          </a:stretch>
        </p:blipFill>
        <p:spPr>
          <a:xfrm>
            <a:off x="76200" y="4724400"/>
            <a:ext cx="9144000" cy="2133600"/>
          </a:xfrm>
          <a:prstGeom prst="rect">
            <a:avLst/>
          </a:prstGeom>
        </p:spPr>
      </p:pic>
    </p:spTree>
    <p:extLst>
      <p:ext uri="{BB962C8B-B14F-4D97-AF65-F5344CB8AC3E}">
        <p14:creationId xmlns:p14="http://schemas.microsoft.com/office/powerpoint/2010/main" val="39474893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2"/>
          <p:cNvPicPr>
            <a:picLocks noChangeAspect="1" noChangeArrowheads="1"/>
          </p:cNvPicPr>
          <p:nvPr/>
        </p:nvPicPr>
        <p:blipFill>
          <a:blip r:embed="rId2"/>
          <a:stretch>
            <a:fillRect/>
          </a:stretch>
        </p:blipFill>
        <p:spPr bwMode="auto">
          <a:xfrm>
            <a:off x="0" y="5638800"/>
            <a:ext cx="9144000" cy="1295400"/>
          </a:xfrm>
          <a:prstGeom prst="rect">
            <a:avLst/>
          </a:prstGeom>
          <a:noFill/>
          <a:ln w="9525">
            <a:noFill/>
            <a:miter lim="800000"/>
          </a:ln>
          <a:effectLst/>
        </p:spPr>
      </p:pic>
      <p:sp>
        <p:nvSpPr>
          <p:cNvPr id="2" name="Title 1"/>
          <p:cNvSpPr>
            <a:spLocks noGrp="1"/>
          </p:cNvSpPr>
          <p:nvPr>
            <p:ph type="ctrTitle" hasCustomPrompt="1"/>
          </p:nvPr>
        </p:nvSpPr>
        <p:spPr>
          <a:xfrm>
            <a:off x="1371600" y="5562600"/>
            <a:ext cx="7772400" cy="1371600"/>
          </a:xfrm>
        </p:spPr>
        <p:txBody>
          <a:bodyPr>
            <a:normAutofit/>
          </a:bodyPr>
          <a:lstStyle>
            <a:lvl1pPr algn="ctr">
              <a:defRPr sz="3600" b="1">
                <a:solidFill>
                  <a:srgbClr val="72AF2F"/>
                </a:solidFill>
                <a:latin typeface="+mj-lt"/>
                <a:cs typeface="Aharoni" pitchFamily="2" charset="-79"/>
              </a:defRPr>
            </a:lvl1pPr>
          </a:lstStyle>
          <a:p>
            <a:r>
              <a:rPr lang="en-US"/>
              <a:t>CLICK TO EDIT MASTER </a:t>
            </a:r>
          </a:p>
        </p:txBody>
      </p:sp>
      <p:cxnSp>
        <p:nvCxnSpPr>
          <p:cNvPr id="8" name="Straight Connector 7"/>
          <p:cNvCxnSpPr/>
          <p:nvPr/>
        </p:nvCxnSpPr>
        <p:spPr>
          <a:xfrm>
            <a:off x="0" y="4495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stretch>
            <a:fillRect/>
          </a:stretch>
        </p:blipFill>
        <p:spPr bwMode="auto">
          <a:xfrm>
            <a:off x="228602" y="5715000"/>
            <a:ext cx="1191151" cy="1066800"/>
          </a:xfrm>
          <a:prstGeom prst="rect">
            <a:avLst/>
          </a:prstGeom>
          <a:noFill/>
          <a:ln w="9525">
            <a:noFill/>
            <a:miter lim="800000"/>
          </a:ln>
          <a:effectLst/>
        </p:spPr>
      </p:pic>
      <p:cxnSp>
        <p:nvCxnSpPr>
          <p:cNvPr id="9" name="Straight Connector 8"/>
          <p:cNvCxnSpPr/>
          <p:nvPr/>
        </p:nvCxnSpPr>
        <p:spPr>
          <a:xfrm>
            <a:off x="0" y="5715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9602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1"/>
            <a:ext cx="8229600" cy="4297363"/>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4601D5D-145A-438C-A249-6E82C54C81AB}" type="slidenum">
              <a:rPr lang="en-US" smtClean="0"/>
              <a:t>‹#›</a:t>
            </a:fld>
            <a:endParaRPr lang="en-US"/>
          </a:p>
        </p:txBody>
      </p:sp>
    </p:spTree>
    <p:extLst>
      <p:ext uri="{BB962C8B-B14F-4D97-AF65-F5344CB8AC3E}">
        <p14:creationId xmlns:p14="http://schemas.microsoft.com/office/powerpoint/2010/main" val="1783489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solidFill>
                  <a:schemeClr val="tx2">
                    <a:lumMod val="50000"/>
                  </a:schemeClr>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4601D5D-145A-438C-A249-6E82C54C81AB}" type="slidenum">
              <a:rPr lang="en-US" smtClean="0"/>
              <a:t>‹#›</a:t>
            </a:fld>
            <a:endParaRPr lang="en-US"/>
          </a:p>
        </p:txBody>
      </p:sp>
    </p:spTree>
    <p:extLst>
      <p:ext uri="{BB962C8B-B14F-4D97-AF65-F5344CB8AC3E}">
        <p14:creationId xmlns:p14="http://schemas.microsoft.com/office/powerpoint/2010/main" val="17090512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4601D5D-145A-438C-A249-6E82C54C81AB}" type="slidenum">
              <a:rPr lang="en-US" smtClean="0"/>
              <a:t>‹#›</a:t>
            </a:fld>
            <a:endParaRPr lang="en-US"/>
          </a:p>
        </p:txBody>
      </p:sp>
    </p:spTree>
    <p:extLst>
      <p:ext uri="{BB962C8B-B14F-4D97-AF65-F5344CB8AC3E}">
        <p14:creationId xmlns:p14="http://schemas.microsoft.com/office/powerpoint/2010/main" val="17361669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Autofit/>
          </a:bodyPr>
          <a:lstStyle>
            <a:lvl1pPr marL="0" indent="0">
              <a:buNone/>
              <a:defRPr sz="2400" b="1" u="none">
                <a:solidFill>
                  <a:srgbClr val="00800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a:t>
            </a:r>
          </a:p>
        </p:txBody>
      </p:sp>
      <p:sp>
        <p:nvSpPr>
          <p:cNvPr id="4" name="Content Placeholder 3"/>
          <p:cNvSpPr>
            <a:spLocks noGrp="1"/>
          </p:cNvSpPr>
          <p:nvPr>
            <p:ph sz="half" idx="2"/>
          </p:nvPr>
        </p:nvSpPr>
        <p:spPr>
          <a:xfrm>
            <a:off x="457200" y="2174875"/>
            <a:ext cx="4040188" cy="3951288"/>
          </a:xfrm>
        </p:spPr>
        <p:txBody>
          <a:bodyPr>
            <a:normAutofit/>
          </a:bodyPr>
          <a:lstStyle>
            <a:lvl1pPr>
              <a:defRPr sz="2100"/>
            </a:lvl1pPr>
            <a:lvl2pPr>
              <a:defRPr sz="1800"/>
            </a:lvl2pPr>
            <a:lvl3pPr>
              <a:defRPr sz="2100"/>
            </a:lvl3pPr>
            <a:lvl4pPr>
              <a:defRPr sz="2100"/>
            </a:lvl4pPr>
            <a:lvl5pPr>
              <a:defRPr sz="2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noAutofit/>
          </a:bodyPr>
          <a:lstStyle>
            <a:lvl1pPr marL="0" indent="0">
              <a:buNone/>
              <a:defRPr sz="2400" b="1" baseline="0">
                <a:solidFill>
                  <a:srgbClr val="00800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normAutofit/>
          </a:bodyPr>
          <a:lstStyle>
            <a:lvl1pPr>
              <a:defRPr sz="2100"/>
            </a:lvl1pPr>
            <a:lvl2pPr>
              <a:defRPr sz="1800"/>
            </a:lvl2pPr>
            <a:lvl3pPr>
              <a:defRPr sz="2100"/>
            </a:lvl3pPr>
            <a:lvl4pPr>
              <a:defRPr sz="2100"/>
            </a:lvl4pPr>
            <a:lvl5pPr>
              <a:defRPr sz="2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4601D5D-145A-438C-A249-6E82C54C81AB}" type="slidenum">
              <a:rPr lang="en-US" smtClean="0"/>
              <a:t>‹#›</a:t>
            </a:fld>
            <a:endParaRPr lang="en-US"/>
          </a:p>
        </p:txBody>
      </p:sp>
    </p:spTree>
    <p:extLst>
      <p:ext uri="{BB962C8B-B14F-4D97-AF65-F5344CB8AC3E}">
        <p14:creationId xmlns:p14="http://schemas.microsoft.com/office/powerpoint/2010/main" val="1814088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1" end="1"/>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xEl>
                                              <p:pRg st="2" end="2"/>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3" end="3"/>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xEl>
                                              <p:pRg st="4" end="4"/>
                                            </p:txEl>
                                          </p:spTgt>
                                        </p:tgtEl>
                                      </p:cBhvr>
                                    </p:animEffect>
                                  </p:childTnLst>
                                </p:cTn>
                              </p:par>
                            </p:childTnLst>
                          </p:cTn>
                        </p:par>
                      </p:childTnLst>
                    </p:cTn>
                  </p:par>
                  <p:par>
                    <p:cTn id="37" fill="hold" nodeType="clickPar">
                      <p:stCondLst>
                        <p:cond delay="indefinite"/>
                      </p:stCondLst>
                      <p:childTnLst>
                        <p:par>
                          <p:cTn id="38" fill="hold" nodeType="after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p:cTn id="41"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xEl>
                                              <p:pRg st="0" end="0"/>
                                            </p:txEl>
                                          </p:spTgt>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p:cTn id="48"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9"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6">
                                            <p:txEl>
                                              <p:pRg st="0" end="0"/>
                                            </p:txEl>
                                          </p:spTgt>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 calcmode="lin" valueType="num">
                                      <p:cBhvr>
                                        <p:cTn id="5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
                                            <p:txEl>
                                              <p:pRg st="1" end="1"/>
                                            </p:txEl>
                                          </p:spTgt>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 calcmode="lin" valueType="num">
                                      <p:cBhvr>
                                        <p:cTn id="58"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59"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6">
                                            <p:txEl>
                                              <p:pRg st="2" end="2"/>
                                            </p:txEl>
                                          </p:spTgt>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64"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6">
                                            <p:txEl>
                                              <p:pRg st="3" end="3"/>
                                            </p:txEl>
                                          </p:spTgt>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 calcmode="lin" valueType="num">
                                      <p:cBhvr>
                                        <p:cTn id="68"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69"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7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P spid="5" grpId="0" build="p">
        <p:tmplLst>
          <p:tmpl lvl="1">
            <p:tnLst>
              <p:par>
                <p:cTn presetID="2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1000" fill="hold"/>
                        <p:tgtEl>
                          <p:spTgt spid="5"/>
                        </p:tgtEl>
                        <p:attrNameLst>
                          <p:attrName>ppt_x</p:attrName>
                        </p:attrNameLst>
                      </p:cBhvr>
                      <p:tavLst>
                        <p:tav tm="0">
                          <p:val>
                            <p:strVal val="#ppt_x-.2"/>
                          </p:val>
                        </p:tav>
                        <p:tav tm="100000">
                          <p:val>
                            <p:strVal val="#ppt_x"/>
                          </p:val>
                        </p:tav>
                      </p:tavLst>
                    </p:anim>
                    <p:anim calcmode="lin" valueType="num">
                      <p:cBhvr>
                        <p:cTn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dur="1000"/>
                        <p:tgtEl>
                          <p:spTgt spid="5"/>
                        </p:tgtEl>
                      </p:cBhvr>
                    </p:animEffect>
                  </p:childTnLst>
                </p:cTn>
              </p:par>
            </p:tnLst>
          </p:tmpl>
        </p:tmplLst>
      </p:bldP>
      <p:bldP spid="6" grpId="0" build="p">
        <p:tmplLst>
          <p:tmpl lvl="1">
            <p:tnLst>
              <p:par>
                <p:cTn presetID="29"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4601D5D-145A-438C-A249-6E82C54C81AB}" type="slidenum">
              <a:rPr lang="en-US" smtClean="0"/>
              <a:t>‹#›</a:t>
            </a:fld>
            <a:endParaRPr lang="en-US"/>
          </a:p>
        </p:txBody>
      </p:sp>
    </p:spTree>
    <p:extLst>
      <p:ext uri="{BB962C8B-B14F-4D97-AF65-F5344CB8AC3E}">
        <p14:creationId xmlns:p14="http://schemas.microsoft.com/office/powerpoint/2010/main" val="32842754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t>7/29/2020</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4601D5D-145A-438C-A249-6E82C54C81AB}" type="slidenum">
              <a:rPr lang="en-US" smtClean="0"/>
              <a:t>‹#›</a:t>
            </a:fld>
            <a:endParaRPr lang="en-US"/>
          </a:p>
        </p:txBody>
      </p:sp>
    </p:spTree>
    <p:extLst>
      <p:ext uri="{BB962C8B-B14F-4D97-AF65-F5344CB8AC3E}">
        <p14:creationId xmlns:p14="http://schemas.microsoft.com/office/powerpoint/2010/main" val="20142758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8"/>
          <a:stretch>
            <a:fillRect/>
          </a:stretch>
        </p:blipFill>
        <p:spPr bwMode="auto">
          <a:xfrm>
            <a:off x="0" y="0"/>
            <a:ext cx="9144000" cy="1295400"/>
          </a:xfrm>
          <a:prstGeom prst="rect">
            <a:avLst/>
          </a:prstGeom>
          <a:noFill/>
          <a:ln w="9525">
            <a:noFill/>
            <a:miter lim="800000"/>
          </a:ln>
          <a:effectLst/>
        </p:spPr>
      </p:pic>
      <p:sp>
        <p:nvSpPr>
          <p:cNvPr id="2" name="Title Placeholder 1"/>
          <p:cNvSpPr>
            <a:spLocks noGrp="1"/>
          </p:cNvSpPr>
          <p:nvPr>
            <p:ph type="title"/>
          </p:nvPr>
        </p:nvSpPr>
        <p:spPr>
          <a:xfrm>
            <a:off x="1447800" y="76200"/>
            <a:ext cx="72390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924800" y="6356354"/>
            <a:ext cx="762000" cy="365125"/>
          </a:xfrm>
          <a:prstGeom prst="rect">
            <a:avLst/>
          </a:prstGeom>
        </p:spPr>
        <p:txBody>
          <a:bodyPr vert="horz" lIns="91440" tIns="45720" rIns="91440" bIns="45720" rtlCol="0" anchor="ctr"/>
          <a:lstStyle>
            <a:lvl1pPr algn="r">
              <a:defRPr sz="1200" b="1">
                <a:solidFill>
                  <a:srgbClr val="002060"/>
                </a:solidFill>
                <a:latin typeface="Arial Narrow" pitchFamily="34" charset="0"/>
              </a:defRPr>
            </a:lvl1pPr>
          </a:lstStyle>
          <a:p>
            <a:pPr>
              <a:defRPr/>
            </a:pPr>
            <a:fld id="{11CA8AF8-045E-48E1-B5B1-EFEB5F03FD38}" type="slidenum">
              <a:rPr lang="de-DE" smtClean="0"/>
              <a:pPr>
                <a:defRPr/>
              </a:pPr>
              <a:t>‹#›</a:t>
            </a:fld>
            <a:endParaRPr lang="de-DE"/>
          </a:p>
        </p:txBody>
      </p:sp>
      <p:pic>
        <p:nvPicPr>
          <p:cNvPr id="8" name="Picture 3"/>
          <p:cNvPicPr>
            <a:picLocks noChangeAspect="1" noChangeArrowheads="1"/>
          </p:cNvPicPr>
          <p:nvPr/>
        </p:nvPicPr>
        <p:blipFill>
          <a:blip r:embed="rId19"/>
          <a:stretch>
            <a:fillRect/>
          </a:stretch>
        </p:blipFill>
        <p:spPr bwMode="auto">
          <a:xfrm>
            <a:off x="198213" y="152400"/>
            <a:ext cx="1020988" cy="914400"/>
          </a:xfrm>
          <a:prstGeom prst="rect">
            <a:avLst/>
          </a:prstGeom>
          <a:noFill/>
          <a:ln w="9525">
            <a:noFill/>
            <a:miter lim="800000"/>
          </a:ln>
          <a:effectLst/>
        </p:spPr>
      </p:pic>
      <p:cxnSp>
        <p:nvCxnSpPr>
          <p:cNvPr id="10" name="Straight Connector 9"/>
          <p:cNvCxnSpPr/>
          <p:nvPr/>
        </p:nvCxnSpPr>
        <p:spPr>
          <a:xfrm>
            <a:off x="0" y="1143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4345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ctr" defTabSz="685800" rtl="0" eaLnBrk="1" latinLnBrk="0" hangingPunct="1">
        <a:spcBef>
          <a:spcPct val="0"/>
        </a:spcBef>
        <a:buNone/>
        <a:defRPr sz="3300" b="1" kern="1200">
          <a:solidFill>
            <a:srgbClr val="92D050"/>
          </a:solidFill>
          <a:latin typeface="+mj-lt"/>
          <a:ea typeface="+mj-ea"/>
          <a:cs typeface="+mj-cs"/>
        </a:defRPr>
      </a:lvl1pPr>
    </p:titleStyle>
    <p:bodyStyle>
      <a:lvl1pPr marL="257175" indent="-257175" algn="l" defTabSz="685800" rtl="0" eaLnBrk="1" latinLnBrk="0" hangingPunct="1">
        <a:spcBef>
          <a:spcPct val="20000"/>
        </a:spcBef>
        <a:buClr>
          <a:srgbClr val="72AF2F"/>
        </a:buClr>
        <a:buFont typeface="Arial" pitchFamily="34" charset="0"/>
        <a:buChar char="•"/>
        <a:defRPr sz="2400" b="1" kern="1200">
          <a:solidFill>
            <a:schemeClr val="tx2">
              <a:lumMod val="75000"/>
            </a:schemeClr>
          </a:solidFill>
          <a:latin typeface="+mn-lt"/>
          <a:ea typeface="+mn-ea"/>
          <a:cs typeface="+mn-cs"/>
        </a:defRPr>
      </a:lvl1pPr>
      <a:lvl2pPr marL="557213" indent="-214313" algn="l" defTabSz="685800" rtl="0" eaLnBrk="1" latinLnBrk="0" hangingPunct="1">
        <a:spcBef>
          <a:spcPct val="20000"/>
        </a:spcBef>
        <a:buClr>
          <a:srgbClr val="72AF2F"/>
        </a:buClr>
        <a:buFont typeface="Arial" pitchFamily="34" charset="0"/>
        <a:buChar char="–"/>
        <a:defRPr sz="2100" b="1" kern="1200">
          <a:solidFill>
            <a:schemeClr val="tx2">
              <a:lumMod val="75000"/>
            </a:schemeClr>
          </a:solidFill>
          <a:latin typeface="+mn-lt"/>
          <a:ea typeface="+mn-ea"/>
          <a:cs typeface="+mn-cs"/>
        </a:defRPr>
      </a:lvl2pPr>
      <a:lvl3pPr marL="857250" indent="-171450" algn="l" defTabSz="685800" rtl="0" eaLnBrk="1" latinLnBrk="0" hangingPunct="1">
        <a:spcBef>
          <a:spcPct val="20000"/>
        </a:spcBef>
        <a:buClr>
          <a:srgbClr val="72AF2F"/>
        </a:buClr>
        <a:buFont typeface="Arial" pitchFamily="34" charset="0"/>
        <a:buChar char="•"/>
        <a:defRPr sz="1800" b="0" kern="1200">
          <a:solidFill>
            <a:schemeClr val="tx2">
              <a:lumMod val="75000"/>
            </a:schemeClr>
          </a:solidFill>
          <a:latin typeface="+mn-lt"/>
          <a:ea typeface="+mn-ea"/>
          <a:cs typeface="+mn-cs"/>
        </a:defRPr>
      </a:lvl3pPr>
      <a:lvl4pPr marL="1200150" indent="-171450" algn="l" defTabSz="685800" rtl="0" eaLnBrk="1" latinLnBrk="0" hangingPunct="1">
        <a:spcBef>
          <a:spcPct val="20000"/>
        </a:spcBef>
        <a:buClr>
          <a:srgbClr val="72AF2F"/>
        </a:buClr>
        <a:buFont typeface="Arial" pitchFamily="34" charset="0"/>
        <a:buChar char="–"/>
        <a:defRPr sz="1500" b="0" kern="1200">
          <a:solidFill>
            <a:schemeClr val="tx2">
              <a:lumMod val="75000"/>
            </a:schemeClr>
          </a:solidFill>
          <a:latin typeface="+mn-lt"/>
          <a:ea typeface="+mn-ea"/>
          <a:cs typeface="+mn-cs"/>
        </a:defRPr>
      </a:lvl4pPr>
      <a:lvl5pPr marL="1543050" indent="-171450" algn="l" defTabSz="685800" rtl="0" eaLnBrk="1" latinLnBrk="0" hangingPunct="1">
        <a:spcBef>
          <a:spcPct val="20000"/>
        </a:spcBef>
        <a:buClr>
          <a:srgbClr val="72AF2F"/>
        </a:buClr>
        <a:buFont typeface="Arial" pitchFamily="34" charset="0"/>
        <a:buChar char="»"/>
        <a:defRPr sz="1500" b="0" kern="1200">
          <a:solidFill>
            <a:schemeClr val="tx2">
              <a:lumMod val="7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11222-766B-4527-8848-071E6D892177}" type="datetimeFigureOut">
              <a:rPr lang="en-US" smtClean="0">
                <a:solidFill>
                  <a:prstClr val="black">
                    <a:tint val="75000"/>
                  </a:prstClr>
                </a:solidFill>
              </a:rPr>
              <a:t>7/29/2020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AB47F-3C11-4C68-B080-531EF1EA7C6D}"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8042099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image" Target="../media/image21.wmf"/><Relationship Id="rId5" Type="http://schemas.openxmlformats.org/officeDocument/2006/relationships/diagramQuickStyle" Target="../diagrams/quickStyle5.xml"/><Relationship Id="rId15" Type="http://schemas.openxmlformats.org/officeDocument/2006/relationships/image" Target="../media/image25.wmf"/><Relationship Id="rId10" Type="http://schemas.openxmlformats.org/officeDocument/2006/relationships/image" Target="../media/image20.wmf"/><Relationship Id="rId4" Type="http://schemas.openxmlformats.org/officeDocument/2006/relationships/diagramLayout" Target="../diagrams/layout5.xml"/><Relationship Id="rId9" Type="http://schemas.openxmlformats.org/officeDocument/2006/relationships/image" Target="../media/image19.wmf"/><Relationship Id="rId1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3867" y="2756673"/>
            <a:ext cx="2353440" cy="862408"/>
            <a:chOff x="263867" y="2756673"/>
            <a:chExt cx="2353440" cy="862408"/>
          </a:xfrm>
        </p:grpSpPr>
        <p:pic>
          <p:nvPicPr>
            <p:cNvPr id="13" name="Picture 3"/>
            <p:cNvPicPr>
              <a:picLocks noChangeAspect="1" noChangeArrowheads="1"/>
            </p:cNvPicPr>
            <p:nvPr/>
          </p:nvPicPr>
          <p:blipFill>
            <a:blip r:embed="rId3"/>
            <a:srcRect r="74190"/>
            <a:stretch>
              <a:fillRect/>
            </a:stretch>
          </p:blipFill>
          <p:spPr bwMode="auto">
            <a:xfrm>
              <a:off x="263867" y="2756673"/>
              <a:ext cx="609600" cy="862408"/>
            </a:xfrm>
            <a:prstGeom prst="rect">
              <a:avLst/>
            </a:prstGeom>
            <a:noFill/>
            <a:ln w="9525">
              <a:noFill/>
              <a:miter lim="800000"/>
            </a:ln>
            <a:effectLst/>
          </p:spPr>
        </p:pic>
        <p:pic>
          <p:nvPicPr>
            <p:cNvPr id="14" name="Picture 3"/>
            <p:cNvPicPr>
              <a:picLocks noChangeAspect="1" noChangeArrowheads="1"/>
            </p:cNvPicPr>
            <p:nvPr/>
          </p:nvPicPr>
          <p:blipFill>
            <a:blip r:embed="rId3"/>
            <a:srcRect l="25810" r="51248"/>
            <a:stretch>
              <a:fillRect/>
            </a:stretch>
          </p:blipFill>
          <p:spPr bwMode="auto">
            <a:xfrm>
              <a:off x="873467" y="2756673"/>
              <a:ext cx="541868" cy="862408"/>
            </a:xfrm>
            <a:prstGeom prst="rect">
              <a:avLst/>
            </a:prstGeom>
            <a:noFill/>
            <a:ln w="9525">
              <a:noFill/>
              <a:miter lim="800000"/>
            </a:ln>
            <a:effectLst/>
          </p:spPr>
        </p:pic>
        <p:pic>
          <p:nvPicPr>
            <p:cNvPr id="16" name="Picture 3"/>
            <p:cNvPicPr>
              <a:picLocks noChangeAspect="1" noChangeArrowheads="1"/>
            </p:cNvPicPr>
            <p:nvPr/>
          </p:nvPicPr>
          <p:blipFill>
            <a:blip r:embed="rId3"/>
            <a:srcRect l="48752" r="25439"/>
            <a:stretch>
              <a:fillRect/>
            </a:stretch>
          </p:blipFill>
          <p:spPr bwMode="auto">
            <a:xfrm>
              <a:off x="1406867" y="2766339"/>
              <a:ext cx="602767" cy="852741"/>
            </a:xfrm>
            <a:prstGeom prst="rect">
              <a:avLst/>
            </a:prstGeom>
            <a:noFill/>
            <a:ln w="9525">
              <a:noFill/>
              <a:miter lim="800000"/>
            </a:ln>
            <a:effectLst/>
          </p:spPr>
        </p:pic>
        <p:pic>
          <p:nvPicPr>
            <p:cNvPr id="17" name="Picture 3"/>
            <p:cNvPicPr>
              <a:picLocks noChangeAspect="1" noChangeArrowheads="1"/>
            </p:cNvPicPr>
            <p:nvPr/>
          </p:nvPicPr>
          <p:blipFill>
            <a:blip r:embed="rId3"/>
            <a:srcRect l="74561"/>
            <a:stretch>
              <a:fillRect/>
            </a:stretch>
          </p:blipFill>
          <p:spPr bwMode="auto">
            <a:xfrm>
              <a:off x="2016467" y="2756673"/>
              <a:ext cx="600840" cy="862408"/>
            </a:xfrm>
            <a:prstGeom prst="rect">
              <a:avLst/>
            </a:prstGeom>
            <a:noFill/>
            <a:ln w="9525">
              <a:noFill/>
              <a:miter lim="800000"/>
            </a:ln>
            <a:effectLst/>
          </p:spPr>
        </p:pic>
      </p:grpSp>
      <p:grpSp>
        <p:nvGrpSpPr>
          <p:cNvPr id="8" name="Group 7"/>
          <p:cNvGrpSpPr/>
          <p:nvPr/>
        </p:nvGrpSpPr>
        <p:grpSpPr>
          <a:xfrm>
            <a:off x="2778467" y="2704679"/>
            <a:ext cx="4271227" cy="957471"/>
            <a:chOff x="2778467" y="2704679"/>
            <a:chExt cx="4271227" cy="957471"/>
          </a:xfrm>
        </p:grpSpPr>
        <p:pic>
          <p:nvPicPr>
            <p:cNvPr id="18" name="Picture 4"/>
            <p:cNvPicPr>
              <a:picLocks noChangeAspect="1" noChangeArrowheads="1"/>
            </p:cNvPicPr>
            <p:nvPr/>
          </p:nvPicPr>
          <p:blipFill>
            <a:blip r:embed="rId4"/>
            <a:srcRect r="90816"/>
            <a:stretch>
              <a:fillRect/>
            </a:stretch>
          </p:blipFill>
          <p:spPr bwMode="auto">
            <a:xfrm>
              <a:off x="2778467" y="2704680"/>
              <a:ext cx="602766" cy="933689"/>
            </a:xfrm>
            <a:prstGeom prst="rect">
              <a:avLst/>
            </a:prstGeom>
            <a:noFill/>
            <a:ln w="9525">
              <a:noFill/>
              <a:miter lim="800000"/>
            </a:ln>
            <a:effectLst/>
          </p:spPr>
        </p:pic>
        <p:pic>
          <p:nvPicPr>
            <p:cNvPr id="19" name="Picture 4"/>
            <p:cNvPicPr>
              <a:picLocks noChangeAspect="1" noChangeArrowheads="1"/>
            </p:cNvPicPr>
            <p:nvPr/>
          </p:nvPicPr>
          <p:blipFill>
            <a:blip r:embed="rId4"/>
            <a:srcRect l="9184" r="81632"/>
            <a:stretch>
              <a:fillRect/>
            </a:stretch>
          </p:blipFill>
          <p:spPr bwMode="auto">
            <a:xfrm>
              <a:off x="3388067" y="2704680"/>
              <a:ext cx="602766" cy="933689"/>
            </a:xfrm>
            <a:prstGeom prst="rect">
              <a:avLst/>
            </a:prstGeom>
            <a:noFill/>
            <a:ln w="9525">
              <a:noFill/>
              <a:miter lim="800000"/>
            </a:ln>
            <a:effectLst/>
          </p:spPr>
        </p:pic>
        <p:pic>
          <p:nvPicPr>
            <p:cNvPr id="20" name="Picture 4"/>
            <p:cNvPicPr>
              <a:picLocks noChangeAspect="1" noChangeArrowheads="1"/>
            </p:cNvPicPr>
            <p:nvPr/>
          </p:nvPicPr>
          <p:blipFill>
            <a:blip r:embed="rId4"/>
            <a:srcRect l="18367" r="72449"/>
            <a:stretch>
              <a:fillRect/>
            </a:stretch>
          </p:blipFill>
          <p:spPr bwMode="auto">
            <a:xfrm>
              <a:off x="3990834" y="2704680"/>
              <a:ext cx="602766" cy="933689"/>
            </a:xfrm>
            <a:prstGeom prst="rect">
              <a:avLst/>
            </a:prstGeom>
            <a:noFill/>
            <a:ln w="9525">
              <a:noFill/>
              <a:miter lim="800000"/>
            </a:ln>
            <a:effectLst/>
          </p:spPr>
        </p:pic>
        <p:pic>
          <p:nvPicPr>
            <p:cNvPr id="21" name="Picture 4"/>
            <p:cNvPicPr>
              <a:picLocks noChangeAspect="1" noChangeArrowheads="1"/>
            </p:cNvPicPr>
            <p:nvPr/>
          </p:nvPicPr>
          <p:blipFill>
            <a:blip r:embed="rId4"/>
            <a:srcRect l="27551" r="69388"/>
            <a:stretch>
              <a:fillRect/>
            </a:stretch>
          </p:blipFill>
          <p:spPr bwMode="auto">
            <a:xfrm>
              <a:off x="4558746" y="2704680"/>
              <a:ext cx="200921" cy="933689"/>
            </a:xfrm>
            <a:prstGeom prst="rect">
              <a:avLst/>
            </a:prstGeom>
            <a:noFill/>
            <a:ln w="9525">
              <a:noFill/>
              <a:miter lim="800000"/>
            </a:ln>
            <a:effectLst/>
          </p:spPr>
        </p:pic>
        <p:pic>
          <p:nvPicPr>
            <p:cNvPr id="22" name="Picture 4"/>
            <p:cNvPicPr>
              <a:picLocks noChangeAspect="1" noChangeArrowheads="1"/>
            </p:cNvPicPr>
            <p:nvPr/>
          </p:nvPicPr>
          <p:blipFill>
            <a:blip r:embed="rId4"/>
            <a:srcRect l="31633" r="59183"/>
            <a:stretch>
              <a:fillRect/>
            </a:stretch>
          </p:blipFill>
          <p:spPr bwMode="auto">
            <a:xfrm>
              <a:off x="4829034" y="2704680"/>
              <a:ext cx="602766" cy="933689"/>
            </a:xfrm>
            <a:prstGeom prst="rect">
              <a:avLst/>
            </a:prstGeom>
            <a:noFill/>
            <a:ln w="9525">
              <a:noFill/>
              <a:miter lim="800000"/>
            </a:ln>
            <a:effectLst/>
          </p:spPr>
        </p:pic>
        <p:pic>
          <p:nvPicPr>
            <p:cNvPr id="23" name="Picture 4"/>
            <p:cNvPicPr>
              <a:picLocks noChangeAspect="1" noChangeArrowheads="1"/>
            </p:cNvPicPr>
            <p:nvPr/>
          </p:nvPicPr>
          <p:blipFill>
            <a:blip r:embed="rId4"/>
            <a:srcRect l="40816" r="51021"/>
            <a:stretch>
              <a:fillRect/>
            </a:stretch>
          </p:blipFill>
          <p:spPr bwMode="auto">
            <a:xfrm>
              <a:off x="5444709" y="2704679"/>
              <a:ext cx="535792" cy="933690"/>
            </a:xfrm>
            <a:prstGeom prst="rect">
              <a:avLst/>
            </a:prstGeom>
            <a:noFill/>
            <a:ln w="9525">
              <a:noFill/>
              <a:miter lim="800000"/>
            </a:ln>
            <a:effectLst/>
          </p:spPr>
        </p:pic>
        <p:pic>
          <p:nvPicPr>
            <p:cNvPr id="24" name="Picture 4"/>
            <p:cNvPicPr>
              <a:picLocks noChangeAspect="1" noChangeArrowheads="1"/>
            </p:cNvPicPr>
            <p:nvPr/>
          </p:nvPicPr>
          <p:blipFill>
            <a:blip r:embed="rId4"/>
            <a:srcRect l="48980" r="42857"/>
            <a:stretch>
              <a:fillRect/>
            </a:stretch>
          </p:blipFill>
          <p:spPr bwMode="auto">
            <a:xfrm>
              <a:off x="5978109" y="2704679"/>
              <a:ext cx="535792" cy="933690"/>
            </a:xfrm>
            <a:prstGeom prst="rect">
              <a:avLst/>
            </a:prstGeom>
            <a:noFill/>
            <a:ln w="9525">
              <a:noFill/>
              <a:miter lim="800000"/>
            </a:ln>
            <a:effectLst/>
          </p:spPr>
        </p:pic>
        <p:pic>
          <p:nvPicPr>
            <p:cNvPr id="25" name="Picture 4"/>
            <p:cNvPicPr>
              <a:picLocks noChangeAspect="1" noChangeArrowheads="1"/>
            </p:cNvPicPr>
            <p:nvPr/>
          </p:nvPicPr>
          <p:blipFill>
            <a:blip r:embed="rId4"/>
            <a:srcRect l="48980" r="42857"/>
            <a:stretch>
              <a:fillRect/>
            </a:stretch>
          </p:blipFill>
          <p:spPr bwMode="auto">
            <a:xfrm>
              <a:off x="6513902" y="2728460"/>
              <a:ext cx="535792" cy="933690"/>
            </a:xfrm>
            <a:prstGeom prst="rect">
              <a:avLst/>
            </a:prstGeom>
            <a:noFill/>
            <a:ln w="9525">
              <a:noFill/>
              <a:miter lim="800000"/>
            </a:ln>
            <a:effectLst/>
          </p:spPr>
        </p:pic>
      </p:grpSp>
      <p:grpSp>
        <p:nvGrpSpPr>
          <p:cNvPr id="9" name="Group 8"/>
          <p:cNvGrpSpPr/>
          <p:nvPr/>
        </p:nvGrpSpPr>
        <p:grpSpPr>
          <a:xfrm>
            <a:off x="7193511" y="2704680"/>
            <a:ext cx="1902722" cy="957470"/>
            <a:chOff x="7193511" y="2704680"/>
            <a:chExt cx="1902722" cy="957470"/>
          </a:xfrm>
        </p:grpSpPr>
        <p:pic>
          <p:nvPicPr>
            <p:cNvPr id="26" name="Picture 4"/>
            <p:cNvPicPr>
              <a:picLocks noChangeAspect="1" noChangeArrowheads="1"/>
            </p:cNvPicPr>
            <p:nvPr/>
          </p:nvPicPr>
          <p:blipFill>
            <a:blip r:embed="rId4"/>
            <a:srcRect l="73469" r="17347"/>
            <a:stretch>
              <a:fillRect/>
            </a:stretch>
          </p:blipFill>
          <p:spPr bwMode="auto">
            <a:xfrm>
              <a:off x="7350467" y="2704680"/>
              <a:ext cx="602766" cy="933689"/>
            </a:xfrm>
            <a:prstGeom prst="rect">
              <a:avLst/>
            </a:prstGeom>
            <a:noFill/>
            <a:ln w="9525">
              <a:noFill/>
              <a:miter lim="800000"/>
            </a:ln>
            <a:effectLst/>
          </p:spPr>
        </p:pic>
        <p:pic>
          <p:nvPicPr>
            <p:cNvPr id="29" name="Picture 4"/>
            <p:cNvPicPr>
              <a:picLocks noChangeAspect="1" noChangeArrowheads="1"/>
            </p:cNvPicPr>
            <p:nvPr/>
          </p:nvPicPr>
          <p:blipFill>
            <a:blip r:embed="rId4"/>
            <a:srcRect l="27551" r="69388"/>
            <a:stretch>
              <a:fillRect/>
            </a:stretch>
          </p:blipFill>
          <p:spPr bwMode="auto">
            <a:xfrm>
              <a:off x="7193511" y="2728461"/>
              <a:ext cx="200921" cy="933689"/>
            </a:xfrm>
            <a:prstGeom prst="rect">
              <a:avLst/>
            </a:prstGeom>
            <a:noFill/>
            <a:ln w="9525">
              <a:noFill/>
              <a:miter lim="800000"/>
            </a:ln>
            <a:effectLst/>
          </p:spPr>
        </p:pic>
        <p:pic>
          <p:nvPicPr>
            <p:cNvPr id="30" name="Picture 4"/>
            <p:cNvPicPr>
              <a:picLocks noChangeAspect="1" noChangeArrowheads="1"/>
            </p:cNvPicPr>
            <p:nvPr/>
          </p:nvPicPr>
          <p:blipFill>
            <a:blip r:embed="rId4"/>
            <a:srcRect l="40816" r="51021"/>
            <a:stretch>
              <a:fillRect/>
            </a:stretch>
          </p:blipFill>
          <p:spPr bwMode="auto">
            <a:xfrm>
              <a:off x="7968535" y="2723970"/>
              <a:ext cx="535792" cy="933690"/>
            </a:xfrm>
            <a:prstGeom prst="rect">
              <a:avLst/>
            </a:prstGeom>
            <a:noFill/>
            <a:ln w="9525">
              <a:noFill/>
              <a:miter lim="800000"/>
            </a:ln>
            <a:effectLst/>
          </p:spPr>
        </p:pic>
        <p:pic>
          <p:nvPicPr>
            <p:cNvPr id="27" name="Picture 4"/>
            <p:cNvPicPr>
              <a:picLocks noChangeAspect="1" noChangeArrowheads="1"/>
            </p:cNvPicPr>
            <p:nvPr/>
          </p:nvPicPr>
          <p:blipFill>
            <a:blip r:embed="rId4"/>
            <a:srcRect l="90816"/>
            <a:stretch>
              <a:fillRect/>
            </a:stretch>
          </p:blipFill>
          <p:spPr bwMode="auto">
            <a:xfrm>
              <a:off x="8493467" y="2704680"/>
              <a:ext cx="602766" cy="933689"/>
            </a:xfrm>
            <a:prstGeom prst="rect">
              <a:avLst/>
            </a:prstGeom>
            <a:noFill/>
            <a:ln w="9525">
              <a:noFill/>
              <a:miter lim="800000"/>
            </a:ln>
            <a:effectLst/>
          </p:spPr>
        </p:pic>
      </p:grpSp>
      <p:grpSp>
        <p:nvGrpSpPr>
          <p:cNvPr id="2" name="Group 1"/>
          <p:cNvGrpSpPr/>
          <p:nvPr/>
        </p:nvGrpSpPr>
        <p:grpSpPr>
          <a:xfrm>
            <a:off x="2549867" y="1452349"/>
            <a:ext cx="4260366" cy="914401"/>
            <a:chOff x="2549867" y="1452349"/>
            <a:chExt cx="4260366" cy="914401"/>
          </a:xfrm>
        </p:grpSpPr>
        <p:pic>
          <p:nvPicPr>
            <p:cNvPr id="28" name="Picture 4"/>
            <p:cNvPicPr>
              <a:picLocks noChangeAspect="1" noChangeArrowheads="1"/>
            </p:cNvPicPr>
            <p:nvPr/>
          </p:nvPicPr>
          <p:blipFill>
            <a:blip r:embed="rId4"/>
            <a:srcRect l="90816"/>
            <a:stretch>
              <a:fillRect/>
            </a:stretch>
          </p:blipFill>
          <p:spPr bwMode="auto">
            <a:xfrm>
              <a:off x="5210033" y="1452349"/>
              <a:ext cx="635929" cy="914401"/>
            </a:xfrm>
            <a:prstGeom prst="rect">
              <a:avLst/>
            </a:prstGeom>
            <a:noFill/>
            <a:ln w="9525">
              <a:noFill/>
              <a:miter lim="800000"/>
            </a:ln>
            <a:effectLst/>
          </p:spPr>
        </p:pic>
        <p:pic>
          <p:nvPicPr>
            <p:cNvPr id="3" name="Picture 2"/>
            <p:cNvPicPr>
              <a:picLocks noChangeAspect="1" noChangeArrowheads="1"/>
            </p:cNvPicPr>
            <p:nvPr/>
          </p:nvPicPr>
          <p:blipFill>
            <a:blip r:embed="rId5"/>
            <a:srcRect r="85714"/>
            <a:stretch>
              <a:fillRect/>
            </a:stretch>
          </p:blipFill>
          <p:spPr bwMode="auto">
            <a:xfrm>
              <a:off x="2549867" y="1452350"/>
              <a:ext cx="602766" cy="862484"/>
            </a:xfrm>
            <a:prstGeom prst="rect">
              <a:avLst/>
            </a:prstGeom>
            <a:noFill/>
            <a:ln w="9525">
              <a:noFill/>
              <a:miter lim="800000"/>
            </a:ln>
            <a:effectLst/>
          </p:spPr>
        </p:pic>
        <p:pic>
          <p:nvPicPr>
            <p:cNvPr id="4" name="Picture 2"/>
            <p:cNvPicPr>
              <a:picLocks noChangeAspect="1" noChangeArrowheads="1"/>
            </p:cNvPicPr>
            <p:nvPr/>
          </p:nvPicPr>
          <p:blipFill>
            <a:blip r:embed="rId5"/>
            <a:srcRect l="14286" r="74603"/>
            <a:stretch>
              <a:fillRect/>
            </a:stretch>
          </p:blipFill>
          <p:spPr bwMode="auto">
            <a:xfrm>
              <a:off x="3141014" y="1461656"/>
              <a:ext cx="468819" cy="862484"/>
            </a:xfrm>
            <a:prstGeom prst="rect">
              <a:avLst/>
            </a:prstGeom>
            <a:noFill/>
            <a:ln w="9525">
              <a:noFill/>
              <a:miter lim="800000"/>
            </a:ln>
            <a:effectLst/>
          </p:spPr>
        </p:pic>
        <p:pic>
          <p:nvPicPr>
            <p:cNvPr id="5" name="Picture 2"/>
            <p:cNvPicPr>
              <a:picLocks noChangeAspect="1" noChangeArrowheads="1"/>
            </p:cNvPicPr>
            <p:nvPr/>
          </p:nvPicPr>
          <p:blipFill>
            <a:blip r:embed="rId5"/>
            <a:srcRect l="25397" r="60317"/>
            <a:stretch>
              <a:fillRect/>
            </a:stretch>
          </p:blipFill>
          <p:spPr bwMode="auto">
            <a:xfrm>
              <a:off x="3540466" y="1461656"/>
              <a:ext cx="602767" cy="862484"/>
            </a:xfrm>
            <a:prstGeom prst="rect">
              <a:avLst/>
            </a:prstGeom>
            <a:noFill/>
            <a:ln w="9525">
              <a:noFill/>
              <a:miter lim="800000"/>
            </a:ln>
            <a:effectLst/>
          </p:spPr>
        </p:pic>
        <p:pic>
          <p:nvPicPr>
            <p:cNvPr id="10" name="Picture 2"/>
            <p:cNvPicPr>
              <a:picLocks noChangeAspect="1" noChangeArrowheads="1"/>
            </p:cNvPicPr>
            <p:nvPr/>
          </p:nvPicPr>
          <p:blipFill>
            <a:blip r:embed="rId5"/>
            <a:srcRect l="76190" r="11111"/>
            <a:stretch>
              <a:fillRect/>
            </a:stretch>
          </p:blipFill>
          <p:spPr bwMode="auto">
            <a:xfrm>
              <a:off x="5714570" y="1461656"/>
              <a:ext cx="562263" cy="905094"/>
            </a:xfrm>
            <a:prstGeom prst="rect">
              <a:avLst/>
            </a:prstGeom>
            <a:noFill/>
            <a:ln w="9525">
              <a:noFill/>
              <a:miter lim="800000"/>
            </a:ln>
            <a:effectLst/>
          </p:spPr>
        </p:pic>
        <p:pic>
          <p:nvPicPr>
            <p:cNvPr id="11" name="Picture 2"/>
            <p:cNvPicPr>
              <a:picLocks noChangeAspect="1" noChangeArrowheads="1"/>
            </p:cNvPicPr>
            <p:nvPr/>
          </p:nvPicPr>
          <p:blipFill>
            <a:blip r:embed="rId5"/>
            <a:srcRect l="14286" r="74603"/>
            <a:stretch>
              <a:fillRect/>
            </a:stretch>
          </p:blipFill>
          <p:spPr bwMode="auto">
            <a:xfrm>
              <a:off x="4207814" y="1461656"/>
              <a:ext cx="468819" cy="862484"/>
            </a:xfrm>
            <a:prstGeom prst="rect">
              <a:avLst/>
            </a:prstGeom>
            <a:noFill/>
            <a:ln w="9525">
              <a:noFill/>
              <a:miter lim="800000"/>
            </a:ln>
            <a:effectLst/>
          </p:spPr>
        </p:pic>
        <p:pic>
          <p:nvPicPr>
            <p:cNvPr id="12" name="Picture 2"/>
            <p:cNvPicPr>
              <a:picLocks noChangeAspect="1" noChangeArrowheads="1"/>
            </p:cNvPicPr>
            <p:nvPr/>
          </p:nvPicPr>
          <p:blipFill>
            <a:blip r:embed="rId5"/>
            <a:srcRect l="14286" r="74603"/>
            <a:stretch>
              <a:fillRect/>
            </a:stretch>
          </p:blipFill>
          <p:spPr bwMode="auto">
            <a:xfrm>
              <a:off x="6313194" y="1452350"/>
              <a:ext cx="497039" cy="914400"/>
            </a:xfrm>
            <a:prstGeom prst="rect">
              <a:avLst/>
            </a:prstGeom>
            <a:noFill/>
            <a:ln w="9525">
              <a:noFill/>
              <a:miter lim="800000"/>
            </a:ln>
            <a:effectLst/>
          </p:spPr>
        </p:pic>
        <p:pic>
          <p:nvPicPr>
            <p:cNvPr id="6" name="Picture 2"/>
            <p:cNvPicPr>
              <a:picLocks noChangeAspect="1" noChangeArrowheads="1"/>
            </p:cNvPicPr>
            <p:nvPr/>
          </p:nvPicPr>
          <p:blipFill>
            <a:blip r:embed="rId5"/>
            <a:srcRect l="52381" r="34921"/>
            <a:stretch>
              <a:fillRect/>
            </a:stretch>
          </p:blipFill>
          <p:spPr bwMode="auto">
            <a:xfrm>
              <a:off x="4674240" y="1461656"/>
              <a:ext cx="535793" cy="862484"/>
            </a:xfrm>
            <a:prstGeom prst="rect">
              <a:avLst/>
            </a:prstGeom>
            <a:noFill/>
            <a:ln w="9525">
              <a:noFill/>
              <a:miter lim="800000"/>
            </a:ln>
            <a:effectLst/>
          </p:spPr>
        </p:pic>
      </p:grpSp>
      <p:sp>
        <p:nvSpPr>
          <p:cNvPr id="31" name="Moon 30"/>
          <p:cNvSpPr/>
          <p:nvPr/>
        </p:nvSpPr>
        <p:spPr>
          <a:xfrm>
            <a:off x="228600" y="609600"/>
            <a:ext cx="152400" cy="457200"/>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Moon 36"/>
          <p:cNvSpPr/>
          <p:nvPr/>
        </p:nvSpPr>
        <p:spPr>
          <a:xfrm>
            <a:off x="8722067" y="2976350"/>
            <a:ext cx="228600" cy="457200"/>
          </a:xfrm>
          <a:prstGeom prst="mo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2" name="Picture 31"/>
          <p:cNvPicPr>
            <a:picLocks noChangeAspect="1"/>
          </p:cNvPicPr>
          <p:nvPr/>
        </p:nvPicPr>
        <p:blipFill>
          <a:blip r:embed="rId6"/>
          <a:stretch>
            <a:fillRect/>
          </a:stretch>
        </p:blipFill>
        <p:spPr>
          <a:xfrm>
            <a:off x="228600" y="3863851"/>
            <a:ext cx="8806218" cy="353308"/>
          </a:xfrm>
          <a:prstGeom prst="rect">
            <a:avLst/>
          </a:prstGeom>
        </p:spPr>
      </p:pic>
    </p:spTree>
    <p:extLst>
      <p:ext uri="{BB962C8B-B14F-4D97-AF65-F5344CB8AC3E}">
        <p14:creationId xmlns:p14="http://schemas.microsoft.com/office/powerpoint/2010/main" val="9765986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 calcmode="lin" valueType="num">
                                      <p:cBhvr>
                                        <p:cTn id="9" dur="500" fill="hold"/>
                                        <p:tgtEl>
                                          <p:spTgt spid="31"/>
                                        </p:tgtEl>
                                        <p:attrNameLst>
                                          <p:attrName>style.rotation</p:attrName>
                                        </p:attrNameLst>
                                      </p:cBhvr>
                                      <p:tavLst>
                                        <p:tav tm="0">
                                          <p:val>
                                            <p:fltVal val="360"/>
                                          </p:val>
                                        </p:tav>
                                        <p:tav tm="100000">
                                          <p:val>
                                            <p:fltVal val="0"/>
                                          </p:val>
                                        </p:tav>
                                      </p:tavLst>
                                    </p:anim>
                                    <p:animEffect transition="in" filter="fade">
                                      <p:cBhvr>
                                        <p:cTn id="10"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par>
                          <p:cTn id="11" fill="hold" nodeType="afterGroup">
                            <p:stCondLst>
                              <p:cond delay="500"/>
                            </p:stCondLst>
                            <p:childTnLst>
                              <p:par>
                                <p:cTn id="12" presetID="0" presetClass="path" presetSubtype="0" accel="50000" decel="50000" fill="hold" grpId="2" nodeType="afterEffect">
                                  <p:stCondLst>
                                    <p:cond delay="0"/>
                                  </p:stCondLst>
                                  <p:childTnLst>
                                    <p:animMotion origin="layout" path="M 0 0 C 0.00278 0.02153 0.0073 0.02245 0.01945 0.03333 C 0.0316 0.04398 0.04237 0.05602 0.05695 0.05926 C 0.08629 0.07894 0.08976 0.07431 0.13056 0.07593 C 0.14167 0.07755 0.15313 0.07847 0.16389 0.08333 C 0.19532 0.08102 0.21667 0.08033 0.25 0.08148 C 0.25139 0.08264 0.25313 0.08357 0.25417 0.08519 C 0.25556 0.08727 0.25521 0.09097 0.25695 0.09259 C 0.25886 0.09445 0.26164 0.09375 0.26389 0.09445 C 0.27483 0.10533 0.28681 0.1162 0.29445 0.13148 C 0.29497 0.15116 0.29584 0.19074 0.29584 0.19074" pathEditMode="relative" ptsTypes="ffffffffffA">
                                      <p:cBhvr>
                                        <p:cTn id="13" dur="2000" fill="hold"/>
                                        <p:tgtEl>
                                          <p:spTgt spid="31"/>
                                        </p:tgtEl>
                                        <p:attrNameLst>
                                          <p:attrName>ppt_x</p:attrName>
                                          <p:attrName>ppt_y</p:attrName>
                                        </p:attrNameLst>
                                      </p:cBhvr>
                                    </p:animMotion>
                                  </p:childTnLst>
                                </p:cTn>
                              </p:par>
                            </p:childTnLst>
                          </p:cTn>
                        </p:par>
                        <p:par>
                          <p:cTn id="14" fill="hold" nodeType="afterGroup">
                            <p:stCondLst>
                              <p:cond delay="2500"/>
                            </p:stCondLst>
                            <p:childTnLst>
                              <p:par>
                                <p:cTn id="15" presetID="3" presetClass="exit" presetSubtype="10" fill="hold" grpId="1" nodeType="afterEffect">
                                  <p:stCondLst>
                                    <p:cond delay="0"/>
                                  </p:stCondLst>
                                  <p:childTnLst>
                                    <p:animEffect transition="out" filter="blinds(horizontal)">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par>
                          <p:cTn id="18" fill="hold" nodeType="afterGroup">
                            <p:stCondLst>
                              <p:cond delay="30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nodeType="afterGroup">
                            <p:stCondLst>
                              <p:cond delay="35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nodeType="afterGroup">
                            <p:stCondLst>
                              <p:cond delay="40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nodeType="afterGroup">
                            <p:stCondLst>
                              <p:cond delay="4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nodeType="afterGroup">
                            <p:stCondLst>
                              <p:cond delay="5000"/>
                            </p:stCondLst>
                            <p:childTnLst>
                              <p:par>
                                <p:cTn id="35" presetID="49" presetClass="entr" presetSubtype="0" decel="10000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style.rotation</p:attrName>
                                        </p:attrNameLst>
                                      </p:cBhvr>
                                      <p:tavLst>
                                        <p:tav tm="0">
                                          <p:val>
                                            <p:fltVal val="360"/>
                                          </p:val>
                                        </p:tav>
                                        <p:tav tm="100000">
                                          <p:val>
                                            <p:fltVal val="0"/>
                                          </p:val>
                                        </p:tav>
                                      </p:tavLst>
                                    </p:anim>
                                    <p:animEffect transition="in" filter="fade">
                                      <p:cBhvr>
                                        <p:cTn id="40" dur="500"/>
                                        <p:tgtEl>
                                          <p:spTgt spid="37"/>
                                        </p:tgtEl>
                                      </p:cBhvr>
                                    </p:animEffect>
                                  </p:childTnLst>
                                  <p:subTnLst>
                                    <p:audio>
                                      <p:cMediaNode>
                                        <p:cTn display="0" masterRel="sameClick">
                                          <p:stCondLst>
                                            <p:cond evt="begin" delay="0">
                                              <p:tn val="35"/>
                                            </p:cond>
                                          </p:stCondLst>
                                          <p:endCondLst>
                                            <p:cond evt="onStopAudio" delay="0">
                                              <p:tgtEl>
                                                <p:sldTgt/>
                                              </p:tgtEl>
                                            </p:cond>
                                          </p:endCondLst>
                                        </p:cTn>
                                        <p:tgtEl>
                                          <p:sndTgt r:embed="rId2" name="wind.wav"/>
                                        </p:tgtEl>
                                      </p:cMediaNode>
                                    </p:audio>
                                  </p:subTnLst>
                                </p:cTn>
                              </p:par>
                            </p:childTnLst>
                          </p:cTn>
                        </p:par>
                        <p:par>
                          <p:cTn id="41" fill="hold" nodeType="afterGroup">
                            <p:stCondLst>
                              <p:cond delay="5500"/>
                            </p:stCondLst>
                            <p:childTnLst>
                              <p:par>
                                <p:cTn id="42" presetID="0" presetClass="path" presetSubtype="0" accel="50000" decel="50000" fill="hold" grpId="2" nodeType="afterEffect">
                                  <p:stCondLst>
                                    <p:cond delay="0"/>
                                  </p:stCondLst>
                                  <p:childTnLst>
                                    <p:animMotion origin="layout" path="M 0.00486 -0.0037 C 0.00764 -0.00555 0.01094 -0.00555 0.01337 -0.00694 C 0.01736 -0.00833 0.0243 -0.01643 0.0243 -0.01597 C 0.03212 -0.03171 0.02882 -0.02314 0.02587 -0.06087 C 0.02448 -0.075 0.01476 -0.08472 0.00903 -0.0956 C 0.00434 -0.10509 0.00208 -0.10995 -0.00486 -0.11643 C -0.00781 -0.125 -0.00886 -0.128 -0.0158 -0.13333 C -0.02049 -0.14351 -0.0257 -0.1449 -0.03247 -0.15509 C -0.0441 -0.17245 -0.05643 -0.18819 -0.06875 -0.20532 C -0.0816 -0.22222 -0.09236 -0.24259 -0.10625 -0.25902 C -0.11424 -0.27777 -0.12483 -0.29444 -0.13386 -0.31273 C -0.1375 -0.3199 -0.14202 -0.33541 -0.14774 -0.34027 C -0.15417 -0.34652 -0.1625 -0.34629 -0.16997 -0.34722 C -0.21077 -0.37546 -0.25156 -0.40324 -0.29358 -0.42546 C -0.30538 -0.43171 -0.31945 -0.44699 -0.33247 -0.44953 C -0.34497 -0.45208 -0.35747 -0.4537 -0.36997 -0.45532 C -0.39583 -0.46342 -0.38472 -0.43194 -0.41059 -0.43842 C -0.41702 -0.44143 -0.45174 -0.43449 -0.45868 -0.43171 C -0.47917 -0.39699 -0.54792 -0.42893 -0.55677 -0.42916 C -0.56719 -0.43009 -0.60538 -0.45092 -0.6125 -0.43796 C -0.64375 -0.43912 -0.64011 -0.42754 -0.66997 -0.43263 C -0.6783 -0.4368 -0.70243 -0.43912 -0.71129 -0.4405 C -0.72865 -0.42222 -0.72847 -0.46921 -0.74774 -0.4662 C -0.76927 -0.46666 -0.79479 -0.44097 -0.81615 -0.44143 C -0.81979 -0.44166 -0.81979 -0.46944 -0.82274 -0.46921 C -0.82708 -0.46782 -0.83507 -0.44745 -0.84566 -0.4405 C -0.85643 -0.43379 -0.86893 -0.42939 -0.88663 -0.4287 C -0.89549 -0.4243 -0.89879 -0.43125 -0.90833 -0.42731 C -0.91441 -0.41597 -0.93299 -0.35902 -0.93299 -0.34513" pathEditMode="relative" rAng="0" ptsTypes="AAAAAAAAAAAAAAAAAAAAAAAAAAAAA">
                                      <p:cBhvr>
                                        <p:cTn id="43" dur="2000" fill="hold"/>
                                        <p:tgtEl>
                                          <p:spTgt spid="37"/>
                                        </p:tgtEl>
                                        <p:attrNameLst>
                                          <p:attrName>ppt_x</p:attrName>
                                          <p:attrName>ppt_y</p:attrName>
                                        </p:attrNameLst>
                                      </p:cBhvr>
                                      <p:rCtr x="-45677" y="-23287"/>
                                    </p:animMotion>
                                  </p:childTnLst>
                                </p:cTn>
                              </p:par>
                            </p:childTnLst>
                          </p:cTn>
                        </p:par>
                        <p:par>
                          <p:cTn id="44" fill="hold" nodeType="afterGroup">
                            <p:stCondLst>
                              <p:cond delay="7500"/>
                            </p:stCondLst>
                            <p:childTnLst>
                              <p:par>
                                <p:cTn id="45" presetID="3" presetClass="exit" presetSubtype="10" fill="hold" grpId="1" nodeType="afterEffect">
                                  <p:stCondLst>
                                    <p:cond delay="0"/>
                                  </p:stCondLst>
                                  <p:childTnLst>
                                    <p:animEffect transition="out" filter="blinds(horizontal)">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7" grpId="0" animBg="1"/>
      <p:bldP spid="37" grpId="1" animBg="1"/>
      <p:bldP spid="37"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Oblasti djelatnosti</a:t>
            </a:r>
          </a:p>
        </p:txBody>
      </p:sp>
      <p:sp>
        <p:nvSpPr>
          <p:cNvPr id="2" name="Content Placeholder 1"/>
          <p:cNvSpPr>
            <a:spLocks noGrp="1"/>
          </p:cNvSpPr>
          <p:nvPr>
            <p:ph idx="1"/>
          </p:nvPr>
        </p:nvSpPr>
        <p:spPr/>
        <p:txBody>
          <a:bodyPr/>
          <a:lstStyle/>
          <a:p>
            <a:r>
              <a:rPr lang="sr-Latn-RS" sz="2400" b="0" i="0" strike="noStrike" cap="none" spc="0" baseline="0" noProof="0" dirty="0">
                <a:solidFill>
                  <a:srgbClr val="17375E"/>
                </a:solidFill>
                <a:effectLst/>
                <a:latin typeface="Calibri"/>
                <a:ea typeface="Calibri"/>
                <a:cs typeface="Calibri"/>
              </a:rPr>
              <a:t>Odnosi se na privredne kategorije;</a:t>
            </a:r>
          </a:p>
          <a:p>
            <a:r>
              <a:rPr lang="sr-Latn-RS" sz="2400" b="0" i="0" strike="noStrike" cap="none" spc="0" baseline="0" noProof="0" dirty="0">
                <a:solidFill>
                  <a:srgbClr val="17375E"/>
                </a:solidFill>
                <a:effectLst/>
                <a:latin typeface="Calibri"/>
                <a:ea typeface="Calibri"/>
                <a:cs typeface="Calibri"/>
              </a:rPr>
              <a:t>Izabrani prema:</a:t>
            </a:r>
          </a:p>
          <a:p>
            <a:pPr lvl="1"/>
            <a:r>
              <a:rPr lang="sr-Latn-RS" sz="2100" b="0" i="0" strike="noStrike" cap="none" spc="0" baseline="0" noProof="0" dirty="0">
                <a:solidFill>
                  <a:srgbClr val="17375E"/>
                </a:solidFill>
                <a:effectLst/>
                <a:latin typeface="Calibri"/>
                <a:ea typeface="Calibri"/>
                <a:cs typeface="Calibri"/>
              </a:rPr>
              <a:t>Talentu;</a:t>
            </a:r>
          </a:p>
          <a:p>
            <a:pPr lvl="1"/>
            <a:r>
              <a:rPr lang="sr-Latn-RS" sz="2100" b="0" i="0" strike="noStrike" cap="none" spc="0" baseline="0" noProof="0" dirty="0">
                <a:solidFill>
                  <a:srgbClr val="17375E"/>
                </a:solidFill>
                <a:effectLst/>
                <a:latin typeface="Calibri"/>
                <a:ea typeface="Calibri"/>
                <a:cs typeface="Calibri"/>
              </a:rPr>
              <a:t>Znanjima i vještinama;</a:t>
            </a:r>
          </a:p>
          <a:p>
            <a:pPr lvl="1"/>
            <a:r>
              <a:rPr lang="sr-Latn-RS" sz="2100" b="0" i="0" strike="noStrike" cap="none" spc="0" baseline="0" noProof="0" dirty="0">
                <a:solidFill>
                  <a:srgbClr val="17375E"/>
                </a:solidFill>
                <a:effectLst/>
                <a:latin typeface="Calibri"/>
                <a:ea typeface="Calibri"/>
                <a:cs typeface="Calibri"/>
              </a:rPr>
              <a:t>Iskustvu;</a:t>
            </a:r>
          </a:p>
          <a:p>
            <a:pPr lvl="1"/>
            <a:r>
              <a:rPr lang="sr-Latn-RS" sz="2100" b="0" i="0" strike="noStrike" cap="none" spc="0" baseline="0" noProof="0" dirty="0">
                <a:solidFill>
                  <a:srgbClr val="17375E"/>
                </a:solidFill>
                <a:effectLst/>
                <a:latin typeface="Calibri"/>
                <a:ea typeface="Calibri"/>
                <a:cs typeface="Calibri"/>
              </a:rPr>
              <a:t>Hobiju / interesovanjima;</a:t>
            </a:r>
          </a:p>
          <a:p>
            <a:pPr lvl="1"/>
            <a:r>
              <a:rPr lang="sr-Latn-RS" sz="2100" b="0" i="0" strike="noStrike" cap="none" spc="0" baseline="0" noProof="0" dirty="0">
                <a:solidFill>
                  <a:srgbClr val="17375E"/>
                </a:solidFill>
                <a:effectLst/>
                <a:latin typeface="Calibri"/>
                <a:ea typeface="Calibri"/>
                <a:cs typeface="Calibri"/>
              </a:rPr>
              <a:t>Porodičnim prilikama . . .</a:t>
            </a:r>
          </a:p>
          <a:p>
            <a:endParaRPr lang="sr-Latn-RS" noProof="0" dirty="0"/>
          </a:p>
        </p:txBody>
      </p:sp>
    </p:spTree>
    <p:extLst>
      <p:ext uri="{BB962C8B-B14F-4D97-AF65-F5344CB8AC3E}">
        <p14:creationId xmlns:p14="http://schemas.microsoft.com/office/powerpoint/2010/main" val="2893019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Vrsta djelatnosti</a:t>
            </a:r>
          </a:p>
        </p:txBody>
      </p:sp>
      <p:sp>
        <p:nvSpPr>
          <p:cNvPr id="2" name="Content Placeholder 1"/>
          <p:cNvSpPr>
            <a:spLocks noGrp="1"/>
          </p:cNvSpPr>
          <p:nvPr>
            <p:ph idx="1"/>
          </p:nvPr>
        </p:nvSpPr>
        <p:spPr/>
        <p:txBody>
          <a:bodyPr>
            <a:normAutofit/>
          </a:bodyPr>
          <a:lstStyle/>
          <a:p>
            <a:r>
              <a:rPr lang="sr-Latn-RS" sz="2400" b="0" i="0" strike="noStrike" cap="none" spc="0" baseline="0" noProof="0" dirty="0">
                <a:solidFill>
                  <a:srgbClr val="17375E"/>
                </a:solidFill>
                <a:effectLst/>
                <a:latin typeface="Calibri"/>
                <a:ea typeface="Calibri"/>
                <a:cs typeface="Calibri"/>
              </a:rPr>
              <a:t>Utvrdite kako učestvujete u svojoj oblasti djelatnosti.</a:t>
            </a:r>
          </a:p>
          <a:p>
            <a:r>
              <a:rPr lang="sr-Latn-RS" sz="2400" b="0" i="0" strike="noStrike" cap="none" spc="0" baseline="0" noProof="0" dirty="0">
                <a:solidFill>
                  <a:srgbClr val="17375E"/>
                </a:solidFill>
                <a:effectLst/>
                <a:latin typeface="Calibri"/>
                <a:ea typeface="Calibri"/>
                <a:cs typeface="Calibri"/>
              </a:rPr>
              <a:t>Oblast se često bira na osnovu sljedećeg:</a:t>
            </a:r>
          </a:p>
          <a:p>
            <a:pPr lvl="1"/>
            <a:r>
              <a:rPr lang="sr-Latn-RS" sz="2100" b="0" i="0" strike="noStrike" cap="none" spc="0" baseline="0" noProof="0" dirty="0">
                <a:solidFill>
                  <a:srgbClr val="17375E"/>
                </a:solidFill>
                <a:effectLst/>
                <a:latin typeface="Calibri"/>
                <a:ea typeface="Calibri"/>
                <a:cs typeface="Calibri"/>
              </a:rPr>
              <a:t>Lične karakteristike</a:t>
            </a:r>
          </a:p>
          <a:p>
            <a:pPr lvl="1"/>
            <a:r>
              <a:rPr lang="sr-Latn-RS" sz="2100" b="0" i="0" strike="noStrike" cap="none" spc="0" baseline="0" noProof="0" dirty="0">
                <a:solidFill>
                  <a:srgbClr val="17375E"/>
                </a:solidFill>
                <a:effectLst/>
                <a:latin typeface="Calibri"/>
                <a:ea typeface="Calibri"/>
                <a:cs typeface="Calibri"/>
              </a:rPr>
              <a:t>Dostupne mreže</a:t>
            </a:r>
          </a:p>
          <a:p>
            <a:r>
              <a:rPr lang="sr-Latn-RS" sz="2400" b="0" i="0" strike="noStrike" cap="none" spc="0" baseline="0" noProof="0" dirty="0">
                <a:solidFill>
                  <a:srgbClr val="17375E"/>
                </a:solidFill>
                <a:effectLst/>
                <a:latin typeface="Calibri"/>
                <a:ea typeface="Calibri"/>
                <a:cs typeface="Calibri"/>
              </a:rPr>
              <a:t>Četiri osnovne vrste djelatnosti:</a:t>
            </a:r>
          </a:p>
          <a:p>
            <a:pPr lvl="1"/>
            <a:r>
              <a:rPr lang="sr-Latn-RS" sz="2100" b="0" i="0" strike="noStrike" cap="none" spc="0" baseline="0" noProof="0" dirty="0">
                <a:solidFill>
                  <a:srgbClr val="17375E"/>
                </a:solidFill>
                <a:effectLst/>
                <a:latin typeface="Calibri"/>
                <a:ea typeface="Calibri"/>
                <a:cs typeface="Calibri"/>
              </a:rPr>
              <a:t>Proizvodnja</a:t>
            </a:r>
          </a:p>
          <a:p>
            <a:pPr lvl="1"/>
            <a:r>
              <a:rPr lang="sr-Latn-RS" sz="2100" b="0" i="0" strike="noStrike" cap="none" spc="0" baseline="0" noProof="0" dirty="0">
                <a:solidFill>
                  <a:srgbClr val="17375E"/>
                </a:solidFill>
                <a:effectLst/>
                <a:latin typeface="Calibri"/>
                <a:ea typeface="Calibri"/>
                <a:cs typeface="Calibri"/>
              </a:rPr>
              <a:t>Pružanje usluga</a:t>
            </a:r>
          </a:p>
          <a:p>
            <a:pPr lvl="1"/>
            <a:r>
              <a:rPr lang="sr-Latn-RS" sz="2100" b="0" i="0" strike="noStrike" cap="none" spc="0" baseline="0" noProof="0" dirty="0">
                <a:solidFill>
                  <a:srgbClr val="17375E"/>
                </a:solidFill>
                <a:effectLst/>
                <a:latin typeface="Calibri"/>
                <a:ea typeface="Calibri"/>
                <a:cs typeface="Calibri"/>
              </a:rPr>
              <a:t>Veleprodaja</a:t>
            </a:r>
          </a:p>
          <a:p>
            <a:pPr lvl="1"/>
            <a:r>
              <a:rPr lang="sr-Latn-RS" sz="2100" b="0" i="0" strike="noStrike" cap="none" spc="0" baseline="0" noProof="0" dirty="0">
                <a:solidFill>
                  <a:srgbClr val="17375E"/>
                </a:solidFill>
                <a:effectLst/>
                <a:latin typeface="Calibri"/>
                <a:ea typeface="Calibri"/>
                <a:cs typeface="Calibri"/>
              </a:rPr>
              <a:t>Maloprodaja</a:t>
            </a:r>
          </a:p>
          <a:p>
            <a:endParaRPr lang="sr-Latn-RS" noProof="0" dirty="0"/>
          </a:p>
        </p:txBody>
      </p:sp>
    </p:spTree>
    <p:extLst>
      <p:ext uri="{BB962C8B-B14F-4D97-AF65-F5344CB8AC3E}">
        <p14:creationId xmlns:p14="http://schemas.microsoft.com/office/powerpoint/2010/main" val="2404351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13912" y="4217334"/>
            <a:ext cx="1622834" cy="896293"/>
          </a:xfrm>
          <a:prstGeom prst="roundRect">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b="0" i="0" strike="noStrike" cap="none" spc="0" baseline="0">
                <a:solidFill>
                  <a:srgbClr val="FFFFFF"/>
                </a:solidFill>
                <a:effectLst/>
                <a:latin typeface="Calibri"/>
                <a:ea typeface="Calibri"/>
                <a:cs typeface="Calibri"/>
              </a:rPr>
              <a:t>Farme povrća / voća</a:t>
            </a:r>
          </a:p>
        </p:txBody>
      </p:sp>
      <p:sp>
        <p:nvSpPr>
          <p:cNvPr id="5" name="Rounded Rectangle 4"/>
          <p:cNvSpPr/>
          <p:nvPr/>
        </p:nvSpPr>
        <p:spPr>
          <a:xfrm>
            <a:off x="3453007" y="2382142"/>
            <a:ext cx="1622834" cy="896293"/>
          </a:xfrm>
          <a:prstGeom prst="roundRect">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b="0" i="0" strike="noStrike" cap="none" spc="0" baseline="0">
                <a:solidFill>
                  <a:srgbClr val="FFFFFF"/>
                </a:solidFill>
                <a:effectLst/>
                <a:latin typeface="Calibri"/>
                <a:ea typeface="Calibri"/>
                <a:cs typeface="Calibri"/>
              </a:rPr>
              <a:t>Školski autobus</a:t>
            </a:r>
          </a:p>
        </p:txBody>
      </p:sp>
      <p:sp>
        <p:nvSpPr>
          <p:cNvPr id="6" name="Rounded Rectangle 5"/>
          <p:cNvSpPr/>
          <p:nvPr/>
        </p:nvSpPr>
        <p:spPr>
          <a:xfrm>
            <a:off x="7163067" y="3303216"/>
            <a:ext cx="1622834" cy="896293"/>
          </a:xfrm>
          <a:prstGeom prst="roundRect">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b="0" i="0" strike="noStrike" cap="none" spc="0" baseline="0">
                <a:solidFill>
                  <a:srgbClr val="FFFFFF"/>
                </a:solidFill>
                <a:effectLst/>
                <a:latin typeface="Calibri"/>
                <a:ea typeface="Calibri"/>
                <a:cs typeface="Calibri"/>
              </a:rPr>
              <a:t>Butik odjeće</a:t>
            </a:r>
          </a:p>
        </p:txBody>
      </p:sp>
      <p:sp>
        <p:nvSpPr>
          <p:cNvPr id="7" name="Rounded Rectangle 6"/>
          <p:cNvSpPr/>
          <p:nvPr/>
        </p:nvSpPr>
        <p:spPr>
          <a:xfrm>
            <a:off x="5258874" y="1200152"/>
            <a:ext cx="1622834" cy="896293"/>
          </a:xfrm>
          <a:prstGeom prst="roundRect">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b="0" i="0" strike="noStrike" cap="none" spc="0" baseline="0">
                <a:solidFill>
                  <a:srgbClr val="FFFFFF"/>
                </a:solidFill>
                <a:effectLst/>
                <a:latin typeface="Calibri"/>
                <a:ea typeface="Calibri"/>
                <a:cs typeface="Calibri"/>
              </a:rPr>
              <a:t>Distributer cementa</a:t>
            </a:r>
          </a:p>
        </p:txBody>
      </p:sp>
      <p:sp>
        <p:nvSpPr>
          <p:cNvPr id="9" name="TextBox 8"/>
          <p:cNvSpPr txBox="1"/>
          <p:nvPr/>
        </p:nvSpPr>
        <p:spPr>
          <a:xfrm>
            <a:off x="1651008" y="5284396"/>
            <a:ext cx="1227354"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Proizvodnja</a:t>
            </a:r>
          </a:p>
        </p:txBody>
      </p:sp>
      <p:sp>
        <p:nvSpPr>
          <p:cNvPr id="10" name="TextBox 9"/>
          <p:cNvSpPr txBox="1"/>
          <p:nvPr/>
        </p:nvSpPr>
        <p:spPr>
          <a:xfrm>
            <a:off x="3379316" y="5281875"/>
            <a:ext cx="1573334"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Pružanje usluga</a:t>
            </a:r>
          </a:p>
        </p:txBody>
      </p:sp>
      <p:sp>
        <p:nvSpPr>
          <p:cNvPr id="11" name="TextBox 10"/>
          <p:cNvSpPr txBox="1"/>
          <p:nvPr/>
        </p:nvSpPr>
        <p:spPr>
          <a:xfrm>
            <a:off x="5455820" y="5283002"/>
            <a:ext cx="1237596"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Veleprodaja</a:t>
            </a:r>
          </a:p>
        </p:txBody>
      </p:sp>
      <p:sp>
        <p:nvSpPr>
          <p:cNvPr id="12" name="TextBox 11"/>
          <p:cNvSpPr txBox="1"/>
          <p:nvPr/>
        </p:nvSpPr>
        <p:spPr>
          <a:xfrm>
            <a:off x="7409390" y="5272101"/>
            <a:ext cx="1305297"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Maloprodaja</a:t>
            </a:r>
          </a:p>
        </p:txBody>
      </p:sp>
      <p:cxnSp>
        <p:nvCxnSpPr>
          <p:cNvPr id="14" name="Straight Connector 13"/>
          <p:cNvCxnSpPr/>
          <p:nvPr/>
        </p:nvCxnSpPr>
        <p:spPr>
          <a:xfrm flipH="1">
            <a:off x="3275017" y="1081326"/>
            <a:ext cx="0" cy="441304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10570" y="1081326"/>
            <a:ext cx="0" cy="441304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167357" y="1200150"/>
            <a:ext cx="0" cy="42942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96875" y="1200150"/>
            <a:ext cx="0" cy="42942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47800" y="5617111"/>
            <a:ext cx="7311428" cy="224074"/>
          </a:xfrm>
          <a:prstGeom prst="rect">
            <a:avLst/>
          </a:prstGeom>
          <a:solidFill>
            <a:srgbClr val="013857"/>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0" b="0" i="0" strike="noStrike" cap="none" spc="0" baseline="0">
                <a:solidFill>
                  <a:srgbClr val="FFFFFF"/>
                </a:solidFill>
                <a:effectLst/>
                <a:latin typeface="Calibri"/>
                <a:ea typeface="Calibri"/>
                <a:cs typeface="Calibri"/>
              </a:rPr>
              <a:t>VRSTE DJELATNOST</a:t>
            </a:r>
          </a:p>
        </p:txBody>
      </p:sp>
      <p:sp>
        <p:nvSpPr>
          <p:cNvPr id="20" name="Rectangle 19"/>
          <p:cNvSpPr/>
          <p:nvPr/>
        </p:nvSpPr>
        <p:spPr>
          <a:xfrm rot="16200000">
            <a:off x="-2084671" y="3193065"/>
            <a:ext cx="4759859" cy="312307"/>
          </a:xfrm>
          <a:prstGeom prst="rect">
            <a:avLst/>
          </a:prstGeom>
          <a:solidFill>
            <a:srgbClr val="013857"/>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0" b="0" i="0" strike="noStrike" cap="none" spc="0" baseline="0">
                <a:solidFill>
                  <a:srgbClr val="FFFFFF"/>
                </a:solidFill>
                <a:effectLst/>
                <a:latin typeface="Calibri"/>
                <a:ea typeface="Calibri"/>
                <a:cs typeface="Calibri"/>
              </a:rPr>
              <a:t>OBLASTI DJELATNOST</a:t>
            </a:r>
          </a:p>
        </p:txBody>
      </p:sp>
      <p:sp>
        <p:nvSpPr>
          <p:cNvPr id="23" name="TextBox 22"/>
          <p:cNvSpPr txBox="1"/>
          <p:nvPr/>
        </p:nvSpPr>
        <p:spPr>
          <a:xfrm>
            <a:off x="415477" y="4475588"/>
            <a:ext cx="1051891" cy="276999"/>
          </a:xfrm>
          <a:prstGeom prst="rect">
            <a:avLst/>
          </a:prstGeom>
          <a:noFill/>
        </p:spPr>
        <p:txBody>
          <a:bodyPr wrap="none" rtlCol="0">
            <a:spAutoFit/>
          </a:bodyPr>
          <a:lstStyle/>
          <a:p>
            <a:r>
              <a:rPr lang="x-none" sz="1200" b="0" i="0" strike="noStrike" cap="none" spc="0" baseline="0" dirty="0">
                <a:solidFill>
                  <a:srgbClr val="000000"/>
                </a:solidFill>
                <a:effectLst/>
                <a:latin typeface="Candara"/>
                <a:ea typeface="Candara"/>
                <a:cs typeface="Candara"/>
              </a:rPr>
              <a:t>Poljoprivreda</a:t>
            </a:r>
          </a:p>
        </p:txBody>
      </p:sp>
      <p:sp>
        <p:nvSpPr>
          <p:cNvPr id="28" name="TextBox 27"/>
          <p:cNvSpPr txBox="1"/>
          <p:nvPr/>
        </p:nvSpPr>
        <p:spPr>
          <a:xfrm>
            <a:off x="521532" y="3466002"/>
            <a:ext cx="756829"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Tekstil</a:t>
            </a:r>
          </a:p>
        </p:txBody>
      </p:sp>
      <p:sp>
        <p:nvSpPr>
          <p:cNvPr id="30" name="TextBox 29"/>
          <p:cNvSpPr txBox="1"/>
          <p:nvPr/>
        </p:nvSpPr>
        <p:spPr>
          <a:xfrm>
            <a:off x="521532" y="2545415"/>
            <a:ext cx="794520"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Prevoz</a:t>
            </a:r>
          </a:p>
        </p:txBody>
      </p:sp>
      <p:sp>
        <p:nvSpPr>
          <p:cNvPr id="31" name="TextBox 30"/>
          <p:cNvSpPr txBox="1"/>
          <p:nvPr/>
        </p:nvSpPr>
        <p:spPr>
          <a:xfrm>
            <a:off x="403069" y="1290285"/>
            <a:ext cx="1076705" cy="461665"/>
          </a:xfrm>
          <a:prstGeom prst="rect">
            <a:avLst/>
          </a:prstGeom>
          <a:noFill/>
        </p:spPr>
        <p:txBody>
          <a:bodyPr wrap="none" rtlCol="0">
            <a:spAutoFit/>
          </a:bodyPr>
          <a:lstStyle/>
          <a:p>
            <a:r>
              <a:rPr lang="x-none" sz="1200" b="0" i="0" strike="noStrike" cap="none" spc="0" baseline="0" dirty="0">
                <a:solidFill>
                  <a:srgbClr val="000000"/>
                </a:solidFill>
                <a:effectLst/>
                <a:latin typeface="Candara"/>
                <a:ea typeface="Candara"/>
                <a:cs typeface="Candara"/>
              </a:rPr>
              <a:t>Građevinarski</a:t>
            </a:r>
          </a:p>
          <a:p>
            <a:pPr algn="ctr"/>
            <a:r>
              <a:rPr lang="x-none" sz="1200" b="0" i="0" strike="noStrike" cap="none" spc="0" baseline="0" dirty="0">
                <a:solidFill>
                  <a:srgbClr val="000000"/>
                </a:solidFill>
                <a:effectLst/>
                <a:latin typeface="Candara"/>
                <a:ea typeface="Candara"/>
                <a:cs typeface="Candara"/>
              </a:rPr>
              <a:t>materijal</a:t>
            </a:r>
          </a:p>
        </p:txBody>
      </p:sp>
    </p:spTree>
    <p:extLst>
      <p:ext uri="{BB962C8B-B14F-4D97-AF65-F5344CB8AC3E}">
        <p14:creationId xmlns:p14="http://schemas.microsoft.com/office/powerpoint/2010/main" val="394980226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17802" y="4004375"/>
            <a:ext cx="1622834" cy="896293"/>
          </a:xfrm>
          <a:prstGeom prst="roundRect">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b="0" i="0" strike="noStrike" cap="none" spc="0" baseline="0">
                <a:solidFill>
                  <a:srgbClr val="FFFFFF"/>
                </a:solidFill>
                <a:effectLst/>
                <a:latin typeface="Calibri"/>
                <a:ea typeface="Calibri"/>
                <a:cs typeface="Calibri"/>
              </a:rPr>
              <a:t>Proizvodnja standardnog namještaja</a:t>
            </a:r>
          </a:p>
        </p:txBody>
      </p:sp>
      <p:sp>
        <p:nvSpPr>
          <p:cNvPr id="5" name="Rounded Rectangle 4"/>
          <p:cNvSpPr/>
          <p:nvPr/>
        </p:nvSpPr>
        <p:spPr>
          <a:xfrm>
            <a:off x="3411678" y="4012035"/>
            <a:ext cx="1622834" cy="896293"/>
          </a:xfrm>
          <a:prstGeom prst="roundRect">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b="0" i="0" strike="noStrike" cap="none" spc="0" baseline="0">
                <a:solidFill>
                  <a:srgbClr val="FFFFFF"/>
                </a:solidFill>
                <a:effectLst/>
                <a:latin typeface="Calibri"/>
                <a:ea typeface="Calibri"/>
                <a:cs typeface="Calibri"/>
              </a:rPr>
              <a:t>Popravka / čišćenje namještaja</a:t>
            </a:r>
          </a:p>
        </p:txBody>
      </p:sp>
      <p:sp>
        <p:nvSpPr>
          <p:cNvPr id="6" name="Rounded Rectangle 5"/>
          <p:cNvSpPr/>
          <p:nvPr/>
        </p:nvSpPr>
        <p:spPr>
          <a:xfrm>
            <a:off x="7110278" y="4000413"/>
            <a:ext cx="1622834" cy="896293"/>
          </a:xfrm>
          <a:prstGeom prst="roundRect">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b="0" i="0" strike="noStrike" cap="none" spc="0" baseline="0">
                <a:solidFill>
                  <a:srgbClr val="FFFFFF"/>
                </a:solidFill>
                <a:effectLst/>
                <a:latin typeface="Calibri"/>
                <a:ea typeface="Calibri"/>
                <a:cs typeface="Calibri"/>
              </a:rPr>
              <a:t>Maloprodaja namještaja</a:t>
            </a:r>
          </a:p>
        </p:txBody>
      </p:sp>
      <p:sp>
        <p:nvSpPr>
          <p:cNvPr id="7" name="Rounded Rectangle 6"/>
          <p:cNvSpPr/>
          <p:nvPr/>
        </p:nvSpPr>
        <p:spPr>
          <a:xfrm>
            <a:off x="5271939" y="4000414"/>
            <a:ext cx="1622834" cy="896293"/>
          </a:xfrm>
          <a:prstGeom prst="roundRect">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b="0" i="0" strike="noStrike" cap="none" spc="0" baseline="0">
                <a:solidFill>
                  <a:srgbClr val="FFFFFF"/>
                </a:solidFill>
                <a:effectLst/>
                <a:latin typeface="Calibri"/>
                <a:ea typeface="Calibri"/>
                <a:cs typeface="Calibri"/>
              </a:rPr>
              <a:t>Veleprodaja namještaja </a:t>
            </a:r>
          </a:p>
        </p:txBody>
      </p:sp>
      <p:sp>
        <p:nvSpPr>
          <p:cNvPr id="8" name="Rounded Rectangle 7"/>
          <p:cNvSpPr/>
          <p:nvPr/>
        </p:nvSpPr>
        <p:spPr>
          <a:xfrm>
            <a:off x="1551799" y="1835487"/>
            <a:ext cx="3506767" cy="896293"/>
          </a:xfrm>
          <a:prstGeom prst="roundRect">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800" b="0" i="0" strike="noStrike" cap="none" spc="0" baseline="0">
                <a:solidFill>
                  <a:srgbClr val="FFFFFF"/>
                </a:solidFill>
                <a:effectLst/>
                <a:latin typeface="Calibri"/>
                <a:ea typeface="Calibri"/>
                <a:cs typeface="Calibri"/>
              </a:rPr>
              <a:t>Proizvodnja namještaja po mjeri</a:t>
            </a:r>
          </a:p>
        </p:txBody>
      </p:sp>
      <p:sp>
        <p:nvSpPr>
          <p:cNvPr id="9" name="TextBox 8"/>
          <p:cNvSpPr txBox="1"/>
          <p:nvPr/>
        </p:nvSpPr>
        <p:spPr>
          <a:xfrm>
            <a:off x="1651008" y="5284396"/>
            <a:ext cx="1227354"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Proizvodnja</a:t>
            </a:r>
          </a:p>
        </p:txBody>
      </p:sp>
      <p:sp>
        <p:nvSpPr>
          <p:cNvPr id="10" name="TextBox 9"/>
          <p:cNvSpPr txBox="1"/>
          <p:nvPr/>
        </p:nvSpPr>
        <p:spPr>
          <a:xfrm>
            <a:off x="3341725" y="5281875"/>
            <a:ext cx="1573334"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Pružanje usluga</a:t>
            </a:r>
          </a:p>
        </p:txBody>
      </p:sp>
      <p:sp>
        <p:nvSpPr>
          <p:cNvPr id="11" name="TextBox 10"/>
          <p:cNvSpPr txBox="1"/>
          <p:nvPr/>
        </p:nvSpPr>
        <p:spPr>
          <a:xfrm>
            <a:off x="5601742" y="5283002"/>
            <a:ext cx="1237596"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Veleprodaja</a:t>
            </a:r>
          </a:p>
        </p:txBody>
      </p:sp>
      <p:sp>
        <p:nvSpPr>
          <p:cNvPr id="12" name="TextBox 11"/>
          <p:cNvSpPr txBox="1"/>
          <p:nvPr/>
        </p:nvSpPr>
        <p:spPr>
          <a:xfrm>
            <a:off x="7454311" y="5281875"/>
            <a:ext cx="1305297" cy="343243"/>
          </a:xfrm>
          <a:prstGeom prst="rect">
            <a:avLst/>
          </a:prstGeom>
          <a:noFill/>
        </p:spPr>
        <p:txBody>
          <a:bodyPr wrap="none" rtlCol="0">
            <a:spAutoFit/>
          </a:bodyPr>
          <a:lstStyle/>
          <a:p>
            <a:r>
              <a:rPr lang="x-none" sz="1650" b="0" i="0" strike="noStrike" cap="none" spc="0" baseline="0">
                <a:solidFill>
                  <a:srgbClr val="000000"/>
                </a:solidFill>
                <a:effectLst/>
                <a:latin typeface="Candara"/>
                <a:ea typeface="Candara"/>
                <a:cs typeface="Candara"/>
              </a:rPr>
              <a:t>Maloprodaja</a:t>
            </a:r>
          </a:p>
        </p:txBody>
      </p:sp>
      <p:cxnSp>
        <p:nvCxnSpPr>
          <p:cNvPr id="14" name="Straight Connector 13"/>
          <p:cNvCxnSpPr/>
          <p:nvPr/>
        </p:nvCxnSpPr>
        <p:spPr>
          <a:xfrm flipH="1">
            <a:off x="3275017" y="1081326"/>
            <a:ext cx="0" cy="441304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10570" y="1081326"/>
            <a:ext cx="0" cy="441304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167357" y="1200150"/>
            <a:ext cx="0" cy="42942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96875" y="1200150"/>
            <a:ext cx="0" cy="429421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47800" y="5617111"/>
            <a:ext cx="7311428" cy="224074"/>
          </a:xfrm>
          <a:prstGeom prst="rect">
            <a:avLst/>
          </a:prstGeom>
          <a:solidFill>
            <a:srgbClr val="013857"/>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0" b="0" i="0" strike="noStrike" cap="none" spc="0" baseline="0">
                <a:solidFill>
                  <a:srgbClr val="FFFFFF"/>
                </a:solidFill>
                <a:effectLst/>
                <a:latin typeface="Calibri"/>
                <a:ea typeface="Calibri"/>
                <a:cs typeface="Calibri"/>
              </a:rPr>
              <a:t>VRSTE DJELATNOST</a:t>
            </a:r>
          </a:p>
        </p:txBody>
      </p:sp>
      <p:sp>
        <p:nvSpPr>
          <p:cNvPr id="20" name="Rectangle 19"/>
          <p:cNvSpPr/>
          <p:nvPr/>
        </p:nvSpPr>
        <p:spPr>
          <a:xfrm rot="16200000">
            <a:off x="-1956954" y="3160468"/>
            <a:ext cx="4759859" cy="312307"/>
          </a:xfrm>
          <a:prstGeom prst="rect">
            <a:avLst/>
          </a:prstGeom>
          <a:solidFill>
            <a:srgbClr val="013857"/>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350" b="0" i="0" strike="noStrike" cap="none" spc="0" baseline="0">
                <a:solidFill>
                  <a:srgbClr val="FFFFFF"/>
                </a:solidFill>
                <a:effectLst/>
                <a:latin typeface="Calibri"/>
                <a:ea typeface="Calibri"/>
                <a:cs typeface="Calibri"/>
              </a:rPr>
              <a:t>OBLASTI DJELATNOST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687" y="3186480"/>
            <a:ext cx="854685" cy="868328"/>
          </a:xfrm>
          <a:prstGeom prst="rect">
            <a:avLst/>
          </a:prstGeom>
        </p:spPr>
      </p:pic>
      <p:sp>
        <p:nvSpPr>
          <p:cNvPr id="24" name="TextBox 23"/>
          <p:cNvSpPr txBox="1"/>
          <p:nvPr/>
        </p:nvSpPr>
        <p:spPr>
          <a:xfrm rot="16200000">
            <a:off x="35831" y="3030824"/>
            <a:ext cx="1785124" cy="549189"/>
          </a:xfrm>
          <a:prstGeom prst="rect">
            <a:avLst/>
          </a:prstGeom>
          <a:noFill/>
        </p:spPr>
        <p:txBody>
          <a:bodyPr wrap="none" rtlCol="0">
            <a:spAutoFit/>
          </a:bodyPr>
          <a:lstStyle/>
          <a:p>
            <a:r>
              <a:rPr lang="x-none" sz="3000" b="0" i="0" strike="noStrike" cap="none" spc="0" baseline="0">
                <a:solidFill>
                  <a:srgbClr val="000000"/>
                </a:solidFill>
                <a:effectLst/>
                <a:latin typeface="Candara"/>
                <a:ea typeface="Candara"/>
                <a:cs typeface="Candara"/>
              </a:rPr>
              <a:t>Namještaj</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484" y="3107847"/>
            <a:ext cx="892737" cy="88623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941" y="3123594"/>
            <a:ext cx="946830" cy="876818"/>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2467" y="3123594"/>
            <a:ext cx="952112" cy="825879"/>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0086" y="888415"/>
            <a:ext cx="1251585" cy="1351712"/>
          </a:xfrm>
          <a:prstGeom prst="rect">
            <a:avLst/>
          </a:prstGeom>
        </p:spPr>
      </p:pic>
    </p:spTree>
    <p:extLst>
      <p:ext uri="{BB962C8B-B14F-4D97-AF65-F5344CB8AC3E}">
        <p14:creationId xmlns:p14="http://schemas.microsoft.com/office/powerpoint/2010/main" val="1247894718"/>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04284665"/>
              </p:ext>
            </p:extLst>
          </p:nvPr>
        </p:nvGraphicFramePr>
        <p:xfrm>
          <a:off x="342901" y="145473"/>
          <a:ext cx="8251031" cy="6567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099222"/>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0080" y="1940502"/>
            <a:ext cx="8978611" cy="2057400"/>
          </a:xfrm>
        </p:spPr>
        <p:txBody>
          <a:bodyPr/>
          <a:lstStyle/>
          <a:p>
            <a:r>
              <a:rPr lang="sr-Latn-RS" sz="3600" b="1" i="0" strike="noStrike" cap="none" spc="0" baseline="0" noProof="0" dirty="0">
                <a:solidFill>
                  <a:srgbClr val="72AF2F"/>
                </a:solidFill>
                <a:effectLst/>
                <a:latin typeface="Candara"/>
                <a:ea typeface="Candara"/>
                <a:cs typeface="Candara"/>
              </a:rPr>
              <a:t>DIO </a:t>
            </a:r>
            <a:r>
              <a:rPr lang="sr-Latn-RS" sz="4500" b="1" i="0" strike="noStrike" cap="none" spc="0" baseline="0" noProof="0" dirty="0">
                <a:solidFill>
                  <a:srgbClr val="72AF2F"/>
                </a:solidFill>
                <a:effectLst/>
                <a:latin typeface="Candara"/>
                <a:ea typeface="Candara"/>
                <a:cs typeface="Candara"/>
              </a:rPr>
              <a:t>2</a:t>
            </a:r>
            <a:r>
              <a:rPr lang="sr-Latn-RS" sz="3600" b="1" i="0" strike="noStrike" cap="none" spc="0" baseline="0" noProof="0" dirty="0">
                <a:solidFill>
                  <a:srgbClr val="72AF2F"/>
                </a:solidFill>
                <a:effectLst/>
                <a:latin typeface="Candara"/>
                <a:ea typeface="Candara"/>
                <a:cs typeface="Candara"/>
              </a:rPr>
              <a:t> – ŠTA ČINI POSLOVNU IDEJU?</a:t>
            </a:r>
          </a:p>
        </p:txBody>
      </p:sp>
      <p:sp>
        <p:nvSpPr>
          <p:cNvPr id="3" name="Content Placeholder 2"/>
          <p:cNvSpPr txBox="1"/>
          <p:nvPr/>
        </p:nvSpPr>
        <p:spPr>
          <a:xfrm>
            <a:off x="1358290" y="3997902"/>
            <a:ext cx="5897165" cy="1885950"/>
          </a:xfrm>
          <a:prstGeom prst="rect">
            <a:avLst/>
          </a:prstGeom>
        </p:spPr>
        <p:txBody>
          <a:bodyPr>
            <a:normAutofit/>
          </a:bodyPr>
          <a:lstStyle>
            <a:lvl1pPr marL="342900" indent="-342900" algn="l" defTabSz="914400" rtl="0" eaLnBrk="1" latinLnBrk="0" hangingPunct="1">
              <a:spcBef>
                <a:spcPct val="20000"/>
              </a:spcBef>
              <a:buClr>
                <a:srgbClr val="72AF2F"/>
              </a:buClr>
              <a:buFont typeface="Arial" pitchFamily="34" charset="0"/>
              <a:buChar char="•"/>
              <a:defRPr sz="3200" b="1"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rgbClr val="72AF2F"/>
              </a:buClr>
              <a:buFont typeface="Arial" pitchFamily="34" charset="0"/>
              <a:buChar char="–"/>
              <a:defRPr sz="2800" b="1"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rgbClr val="72AF2F"/>
              </a:buClr>
              <a:buFont typeface="Arial" pitchFamily="34" charset="0"/>
              <a:buChar char="•"/>
              <a:defRPr sz="2400" b="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2400" b="1" i="0" strike="noStrike" cap="none" spc="0" baseline="0">
                <a:solidFill>
                  <a:srgbClr val="FFFFFF"/>
                </a:solidFill>
                <a:effectLst/>
                <a:latin typeface="Calibri"/>
                <a:ea typeface="Calibri"/>
                <a:cs typeface="Calibri"/>
              </a:rPr>
              <a:t>Ciljevi:</a:t>
            </a:r>
          </a:p>
          <a:p>
            <a:r>
              <a:rPr lang="x-none" sz="2400" b="1" i="0" strike="noStrike" cap="none" spc="0" baseline="0">
                <a:solidFill>
                  <a:srgbClr val="FFFFFF"/>
                </a:solidFill>
                <a:effectLst/>
                <a:latin typeface="Calibri"/>
                <a:ea typeface="Calibri"/>
                <a:cs typeface="Calibri"/>
              </a:rPr>
              <a:t>Objasniti zašto je poslovna ideja važna</a:t>
            </a:r>
          </a:p>
          <a:p>
            <a:r>
              <a:rPr lang="x-none" sz="2400" b="1" i="0" strike="noStrike" cap="none" spc="0" baseline="0">
                <a:solidFill>
                  <a:srgbClr val="FFFFFF"/>
                </a:solidFill>
                <a:effectLst/>
                <a:latin typeface="Calibri"/>
                <a:ea typeface="Calibri"/>
                <a:cs typeface="Calibri"/>
              </a:rPr>
              <a:t>Identifikovati pet elemenata poslovne ideje</a:t>
            </a:r>
          </a:p>
        </p:txBody>
      </p:sp>
    </p:spTree>
    <p:extLst>
      <p:ext uri="{BB962C8B-B14F-4D97-AF65-F5344CB8AC3E}">
        <p14:creationId xmlns:p14="http://schemas.microsoft.com/office/powerpoint/2010/main" val="926494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505809559"/>
              </p:ext>
            </p:extLst>
          </p:nvPr>
        </p:nvGraphicFramePr>
        <p:xfrm>
          <a:off x="-85725" y="857250"/>
          <a:ext cx="8968979"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689633"/>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Koja potreba?</a:t>
            </a:r>
          </a:p>
        </p:txBody>
      </p:sp>
      <p:sp>
        <p:nvSpPr>
          <p:cNvPr id="3" name="Content Placeholder 2"/>
          <p:cNvSpPr>
            <a:spLocks noGrp="1"/>
          </p:cNvSpPr>
          <p:nvPr>
            <p:ph idx="1"/>
          </p:nvPr>
        </p:nvSpPr>
        <p:spPr/>
        <p:txBody>
          <a:bodyPr/>
          <a:lstStyle/>
          <a:p>
            <a:pPr>
              <a:lnSpc>
                <a:spcPct val="200000"/>
              </a:lnSpc>
            </a:pPr>
            <a:r>
              <a:rPr lang="sr-Latn-RS" sz="2400" b="0" i="0" strike="noStrike" cap="none" spc="0" baseline="0" noProof="0" dirty="0">
                <a:solidFill>
                  <a:srgbClr val="17375E"/>
                </a:solidFill>
                <a:effectLst/>
                <a:latin typeface="Calibri"/>
                <a:ea typeface="Calibri"/>
                <a:cs typeface="Calibri"/>
              </a:rPr>
              <a:t>Ko bi mogli biti vaši kupci?</a:t>
            </a:r>
          </a:p>
          <a:p>
            <a:pPr>
              <a:lnSpc>
                <a:spcPct val="200000"/>
              </a:lnSpc>
            </a:pPr>
            <a:r>
              <a:rPr lang="sr-Latn-RS" sz="2400" b="0" i="0" strike="noStrike" cap="none" spc="0" baseline="0" noProof="0" dirty="0">
                <a:solidFill>
                  <a:srgbClr val="17375E"/>
                </a:solidFill>
                <a:effectLst/>
                <a:latin typeface="Calibri"/>
                <a:ea typeface="Calibri"/>
                <a:cs typeface="Calibri"/>
              </a:rPr>
              <a:t>Imaju li neku potrebu koju je potrebno zadovoljiti?</a:t>
            </a:r>
          </a:p>
          <a:p>
            <a:pPr>
              <a:lnSpc>
                <a:spcPct val="200000"/>
              </a:lnSpc>
            </a:pPr>
            <a:endParaRPr lang="sr-Latn-RS" noProof="0" dirty="0"/>
          </a:p>
        </p:txBody>
      </p:sp>
    </p:spTree>
    <p:extLst>
      <p:ext uri="{BB962C8B-B14F-4D97-AF65-F5344CB8AC3E}">
        <p14:creationId xmlns:p14="http://schemas.microsoft.com/office/powerpoint/2010/main" val="369869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Koji proizvod?</a:t>
            </a:r>
          </a:p>
        </p:txBody>
      </p:sp>
      <p:sp>
        <p:nvSpPr>
          <p:cNvPr id="3" name="Content Placeholder 2"/>
          <p:cNvSpPr>
            <a:spLocks noGrp="1"/>
          </p:cNvSpPr>
          <p:nvPr>
            <p:ph idx="1"/>
          </p:nvPr>
        </p:nvSpPr>
        <p:spPr/>
        <p:txBody>
          <a:bodyPr/>
          <a:lstStyle/>
          <a:p>
            <a:pPr marL="0" indent="0">
              <a:buNone/>
            </a:pPr>
            <a:endParaRPr lang="en-US" dirty="0"/>
          </a:p>
        </p:txBody>
      </p:sp>
      <p:graphicFrame>
        <p:nvGraphicFramePr>
          <p:cNvPr id="6" name="Diagram 5"/>
          <p:cNvGraphicFramePr/>
          <p:nvPr>
            <p:extLst>
              <p:ext uri="{D42A27DB-BD31-4B8C-83A1-F6EECF244321}">
                <p14:modId xmlns:p14="http://schemas.microsoft.com/office/powerpoint/2010/main" val="2473064772"/>
              </p:ext>
            </p:extLst>
          </p:nvPr>
        </p:nvGraphicFramePr>
        <p:xfrm>
          <a:off x="1966292" y="1403129"/>
          <a:ext cx="5814330" cy="5132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rot="21167642">
            <a:off x="237794" y="3863803"/>
            <a:ext cx="3216896" cy="1803230"/>
            <a:chOff x="128522" y="3981973"/>
            <a:chExt cx="4289195" cy="2404306"/>
          </a:xfrm>
        </p:grpSpPr>
        <p:sp>
          <p:nvSpPr>
            <p:cNvPr id="18" name="Pentagon 17"/>
            <p:cNvSpPr/>
            <p:nvPr/>
          </p:nvSpPr>
          <p:spPr>
            <a:xfrm rot="20777032">
              <a:off x="128522" y="3981973"/>
              <a:ext cx="4289195" cy="2274256"/>
            </a:xfrm>
            <a:prstGeom prst="homePlate">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 name="Group 16"/>
            <p:cNvGrpSpPr/>
            <p:nvPr/>
          </p:nvGrpSpPr>
          <p:grpSpPr>
            <a:xfrm rot="20951852">
              <a:off x="465136" y="4269839"/>
              <a:ext cx="2226570" cy="2116440"/>
              <a:chOff x="418002" y="3836206"/>
              <a:chExt cx="2226570" cy="211644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0194" y="3836206"/>
                <a:ext cx="1057804" cy="896395"/>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002" y="4855717"/>
                <a:ext cx="1129996" cy="1096929"/>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9784" y="4838804"/>
                <a:ext cx="994788" cy="945126"/>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49784" y="3942408"/>
                <a:ext cx="773627" cy="896396"/>
              </a:xfrm>
              <a:prstGeom prst="rect">
                <a:avLst/>
              </a:prstGeom>
            </p:spPr>
          </p:pic>
        </p:grpSp>
        <p:sp>
          <p:nvSpPr>
            <p:cNvPr id="19" name="TextBox 18"/>
            <p:cNvSpPr txBox="1"/>
            <p:nvPr/>
          </p:nvSpPr>
          <p:spPr>
            <a:xfrm rot="20904772">
              <a:off x="2559660" y="4486322"/>
              <a:ext cx="1749124" cy="579699"/>
            </a:xfrm>
            <a:prstGeom prst="rect">
              <a:avLst/>
            </a:prstGeom>
            <a:noFill/>
          </p:spPr>
          <p:txBody>
            <a:bodyPr wrap="none" rtlCol="0">
              <a:spAutoFit/>
            </a:bodyPr>
            <a:lstStyle/>
            <a:p>
              <a:r>
                <a:rPr lang="x-none" sz="2250" b="0" i="0" strike="noStrike" cap="none" spc="0" baseline="0">
                  <a:solidFill>
                    <a:srgbClr val="FFFFFF"/>
                  </a:solidFill>
                  <a:effectLst/>
                  <a:latin typeface="Candara"/>
                  <a:ea typeface="Candara"/>
                  <a:cs typeface="Candara"/>
                </a:rPr>
                <a:t>Proizvodi</a:t>
              </a:r>
            </a:p>
          </p:txBody>
        </p:sp>
      </p:grpSp>
      <p:grpSp>
        <p:nvGrpSpPr>
          <p:cNvPr id="30" name="Group 29"/>
          <p:cNvGrpSpPr/>
          <p:nvPr/>
        </p:nvGrpSpPr>
        <p:grpSpPr>
          <a:xfrm rot="20664574">
            <a:off x="5827504" y="1219602"/>
            <a:ext cx="3216896" cy="1789901"/>
            <a:chOff x="8087848" y="335680"/>
            <a:chExt cx="4289195" cy="2386535"/>
          </a:xfrm>
        </p:grpSpPr>
        <p:sp>
          <p:nvSpPr>
            <p:cNvPr id="22" name="Pentagon 21"/>
            <p:cNvSpPr/>
            <p:nvPr/>
          </p:nvSpPr>
          <p:spPr>
            <a:xfrm rot="20835380" flipH="1">
              <a:off x="8087848" y="447959"/>
              <a:ext cx="4289195" cy="2274256"/>
            </a:xfrm>
            <a:prstGeom prst="homePlate">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Group 15"/>
            <p:cNvGrpSpPr/>
            <p:nvPr/>
          </p:nvGrpSpPr>
          <p:grpSpPr>
            <a:xfrm rot="20747010">
              <a:off x="10105325" y="335680"/>
              <a:ext cx="2087841" cy="2056016"/>
              <a:chOff x="9200352" y="684472"/>
              <a:chExt cx="2087841" cy="2056016"/>
            </a:xfrm>
          </p:grpSpPr>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0352" y="684472"/>
                <a:ext cx="972391" cy="991929"/>
              </a:xfrm>
              <a:prstGeom prst="rect">
                <a:avLst/>
              </a:prstGeom>
            </p:spPr>
          </p:pic>
          <p:pic>
            <p:nvPicPr>
              <p:cNvPr id="12"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37929" y="1676401"/>
                <a:ext cx="735719" cy="950345"/>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40680" y="752341"/>
                <a:ext cx="1047513" cy="924060"/>
              </a:xfrm>
              <a:prstGeom prst="rect">
                <a:avLst/>
              </a:prstGeom>
            </p:spPr>
          </p:pic>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25908" y="1834174"/>
                <a:ext cx="814772" cy="906314"/>
              </a:xfrm>
              <a:prstGeom prst="rect">
                <a:avLst/>
              </a:prstGeom>
            </p:spPr>
          </p:pic>
        </p:grpSp>
        <p:sp>
          <p:nvSpPr>
            <p:cNvPr id="29" name="TextBox 28"/>
            <p:cNvSpPr txBox="1"/>
            <p:nvPr/>
          </p:nvSpPr>
          <p:spPr>
            <a:xfrm rot="20904772">
              <a:off x="8697073" y="1522612"/>
              <a:ext cx="1357314" cy="579699"/>
            </a:xfrm>
            <a:prstGeom prst="rect">
              <a:avLst/>
            </a:prstGeom>
            <a:noFill/>
          </p:spPr>
          <p:txBody>
            <a:bodyPr wrap="none" rtlCol="0">
              <a:spAutoFit/>
            </a:bodyPr>
            <a:lstStyle/>
            <a:p>
              <a:r>
                <a:rPr lang="x-none" sz="2250" b="0" i="0" strike="noStrike" cap="none" spc="0" baseline="0">
                  <a:solidFill>
                    <a:srgbClr val="FFFFFF"/>
                  </a:solidFill>
                  <a:effectLst/>
                  <a:latin typeface="Candara"/>
                  <a:ea typeface="Candara"/>
                  <a:cs typeface="Candara"/>
                </a:rPr>
                <a:t>Usluge</a:t>
              </a:r>
            </a:p>
          </p:txBody>
        </p:sp>
      </p:grpSp>
    </p:spTree>
    <p:extLst>
      <p:ext uri="{BB962C8B-B14F-4D97-AF65-F5344CB8AC3E}">
        <p14:creationId xmlns:p14="http://schemas.microsoft.com/office/powerpoint/2010/main" val="366716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Kome prodavati?</a:t>
            </a:r>
          </a:p>
        </p:txBody>
      </p:sp>
      <p:graphicFrame>
        <p:nvGraphicFramePr>
          <p:cNvPr id="6" name="Diagram 5"/>
          <p:cNvGraphicFramePr/>
          <p:nvPr>
            <p:extLst>
              <p:ext uri="{D42A27DB-BD31-4B8C-83A1-F6EECF244321}">
                <p14:modId xmlns:p14="http://schemas.microsoft.com/office/powerpoint/2010/main" val="2071261629"/>
              </p:ext>
            </p:extLst>
          </p:nvPr>
        </p:nvGraphicFramePr>
        <p:xfrm>
          <a:off x="0" y="2026014"/>
          <a:ext cx="6061434" cy="3893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ular Callout 6"/>
          <p:cNvSpPr/>
          <p:nvPr/>
        </p:nvSpPr>
        <p:spPr>
          <a:xfrm>
            <a:off x="5210023" y="1877113"/>
            <a:ext cx="3830068" cy="1562278"/>
          </a:xfrm>
          <a:prstGeom prst="wedgeRoundRectCallout">
            <a:avLst>
              <a:gd name="adj1" fmla="val 66108"/>
              <a:gd name="adj2" fmla="val 121856"/>
              <a:gd name="adj3" fmla="val 16667"/>
            </a:avLst>
          </a:prstGeom>
          <a:solidFill>
            <a:srgbClr val="8BC63E"/>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ct val="0"/>
              </a:spcBef>
              <a:spcAft>
                <a:spcPct val="0"/>
              </a:spcAft>
              <a:buFont typeface="Arial" pitchFamily="34" charset="0"/>
              <a:buChar char="•"/>
              <a:defRPr/>
            </a:pPr>
            <a:r>
              <a:rPr lang="x-none" sz="2400" b="1" i="0" strike="noStrike" cap="none" spc="0" baseline="0" dirty="0">
                <a:solidFill>
                  <a:srgbClr val="FFFFFF"/>
                </a:solidFill>
                <a:effectLst/>
                <a:latin typeface="Candara"/>
                <a:ea typeface="Candara"/>
                <a:cs typeface="Candara"/>
              </a:rPr>
              <a:t>Spremni da kupe?</a:t>
            </a:r>
          </a:p>
          <a:p>
            <a:pPr marL="285750" indent="-285750" eaLnBrk="1" fontAlgn="auto" hangingPunct="1">
              <a:spcBef>
                <a:spcPct val="0"/>
              </a:spcBef>
              <a:spcAft>
                <a:spcPct val="0"/>
              </a:spcAft>
              <a:buFont typeface="Arial" pitchFamily="34" charset="0"/>
              <a:buChar char="•"/>
              <a:defRPr/>
            </a:pPr>
            <a:r>
              <a:rPr lang="x-none" sz="2400" b="1" i="0" strike="noStrike" cap="none" spc="0" baseline="0" dirty="0">
                <a:solidFill>
                  <a:srgbClr val="FFFFFF"/>
                </a:solidFill>
                <a:effectLst/>
                <a:latin typeface="Candara"/>
                <a:ea typeface="Candara"/>
                <a:cs typeface="Candara"/>
              </a:rPr>
              <a:t>Ukupan </a:t>
            </a:r>
            <a:r>
              <a:rPr lang="sr-Latn-BA" sz="2400" b="1" i="0" strike="noStrike" cap="none" spc="0" baseline="0" dirty="0">
                <a:solidFill>
                  <a:srgbClr val="FFFFFF"/>
                </a:solidFill>
                <a:effectLst/>
                <a:latin typeface="Candara"/>
                <a:ea typeface="Candara"/>
                <a:cs typeface="Candara"/>
              </a:rPr>
              <a:t>dovoljan broj</a:t>
            </a:r>
            <a:r>
              <a:rPr lang="x-none" sz="2400" b="1" i="0" strike="noStrike" cap="none" spc="0" baseline="0" dirty="0">
                <a:solidFill>
                  <a:srgbClr val="FFFFFF"/>
                </a:solidFill>
                <a:effectLst/>
                <a:latin typeface="Candara"/>
                <a:ea typeface="Candara"/>
                <a:cs typeface="Candara"/>
              </a:rPr>
              <a:t>?</a:t>
            </a:r>
          </a:p>
        </p:txBody>
      </p:sp>
    </p:spTree>
    <p:extLst>
      <p:ext uri="{BB962C8B-B14F-4D97-AF65-F5344CB8AC3E}">
        <p14:creationId xmlns:p14="http://schemas.microsoft.com/office/powerpoint/2010/main" val="64427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000" dirty="0" smtClean="0"/>
              <a:t>KAKO DO</a:t>
            </a:r>
            <a:r>
              <a:rPr lang="sr-Latn-RS" sz="9000" dirty="0" smtClean="0"/>
              <a:t>ĆI DO </a:t>
            </a:r>
            <a:br>
              <a:rPr lang="sr-Latn-RS" sz="9000" dirty="0" smtClean="0"/>
            </a:br>
            <a:r>
              <a:rPr lang="sr-Latn-RS" sz="9000" dirty="0" smtClean="0"/>
              <a:t>POSLOVNE IDEJE</a:t>
            </a:r>
            <a:endParaRPr lang="en-US" sz="9000" dirty="0"/>
          </a:p>
        </p:txBody>
      </p:sp>
    </p:spTree>
    <p:extLst>
      <p:ext uri="{BB962C8B-B14F-4D97-AF65-F5344CB8AC3E}">
        <p14:creationId xmlns:p14="http://schemas.microsoft.com/office/powerpoint/2010/main" val="5983022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Kako prodavati?</a:t>
            </a:r>
          </a:p>
        </p:txBody>
      </p:sp>
      <p:graphicFrame>
        <p:nvGraphicFramePr>
          <p:cNvPr id="6" name="Diagram 5"/>
          <p:cNvGraphicFramePr/>
          <p:nvPr>
            <p:extLst>
              <p:ext uri="{D42A27DB-BD31-4B8C-83A1-F6EECF244321}">
                <p14:modId xmlns:p14="http://schemas.microsoft.com/office/powerpoint/2010/main" val="3492269706"/>
              </p:ext>
            </p:extLst>
          </p:nvPr>
        </p:nvGraphicFramePr>
        <p:xfrm>
          <a:off x="417674" y="2411977"/>
          <a:ext cx="5137609" cy="1255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422714807"/>
              </p:ext>
            </p:extLst>
          </p:nvPr>
        </p:nvGraphicFramePr>
        <p:xfrm>
          <a:off x="457118" y="3496703"/>
          <a:ext cx="8128000" cy="28468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2547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300" b="1" i="0" strike="noStrike" cap="none" spc="0" baseline="0" noProof="0" dirty="0">
                <a:solidFill>
                  <a:srgbClr val="92D050"/>
                </a:solidFill>
                <a:effectLst/>
                <a:latin typeface="Calibri"/>
                <a:ea typeface="Calibri"/>
                <a:cs typeface="Calibri"/>
              </a:rPr>
              <a:t>U kom stepenu će vaš posao zavisiti od okruženja?</a:t>
            </a:r>
          </a:p>
        </p:txBody>
      </p:sp>
      <p:graphicFrame>
        <p:nvGraphicFramePr>
          <p:cNvPr id="4" name="Diagram 3"/>
          <p:cNvGraphicFramePr/>
          <p:nvPr/>
        </p:nvGraphicFramePr>
        <p:xfrm>
          <a:off x="357170" y="11942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7272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sr-Latn-RS" sz="3600" b="1" i="0" strike="noStrike" cap="none" spc="0" baseline="0" noProof="0" dirty="0">
                <a:solidFill>
                  <a:srgbClr val="72AF2F"/>
                </a:solidFill>
                <a:effectLst/>
                <a:latin typeface="Candara"/>
                <a:ea typeface="Candara"/>
                <a:cs typeface="Candara"/>
              </a:rPr>
              <a:t>DIO 3 - KAKO NAPRAVITI </a:t>
            </a:r>
            <a:r>
              <a:rPr lang="sr-Latn-RS" sz="3600" noProof="0" dirty="0"/>
              <a:t/>
            </a:r>
            <a:br>
              <a:rPr lang="sr-Latn-RS" sz="3600" noProof="0" dirty="0"/>
            </a:br>
            <a:r>
              <a:rPr lang="sr-Latn-RS" sz="3600" b="1" i="0" strike="noStrike" cap="none" spc="0" baseline="0" noProof="0" dirty="0">
                <a:solidFill>
                  <a:srgbClr val="72AF2F"/>
                </a:solidFill>
                <a:effectLst/>
                <a:latin typeface="Candara"/>
                <a:ea typeface="Candara"/>
                <a:cs typeface="Candara"/>
              </a:rPr>
              <a:t>LISTU POSLOVNIH IDEJA?</a:t>
            </a:r>
          </a:p>
        </p:txBody>
      </p:sp>
      <p:sp>
        <p:nvSpPr>
          <p:cNvPr id="3" name="Content Placeholder 2"/>
          <p:cNvSpPr txBox="1"/>
          <p:nvPr/>
        </p:nvSpPr>
        <p:spPr>
          <a:xfrm>
            <a:off x="2189563" y="3997902"/>
            <a:ext cx="5897165" cy="1885950"/>
          </a:xfrm>
          <a:prstGeom prst="rect">
            <a:avLst/>
          </a:prstGeom>
        </p:spPr>
        <p:txBody>
          <a:bodyPr>
            <a:normAutofit/>
          </a:bodyPr>
          <a:lstStyle>
            <a:lvl1pPr marL="342900" indent="-342900" algn="l" defTabSz="914400" rtl="0" eaLnBrk="1" latinLnBrk="0" hangingPunct="1">
              <a:spcBef>
                <a:spcPct val="20000"/>
              </a:spcBef>
              <a:buClr>
                <a:srgbClr val="72AF2F"/>
              </a:buClr>
              <a:buFont typeface="Arial" pitchFamily="34" charset="0"/>
              <a:buChar char="•"/>
              <a:defRPr sz="3200" b="1"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rgbClr val="72AF2F"/>
              </a:buClr>
              <a:buFont typeface="Arial" pitchFamily="34" charset="0"/>
              <a:buChar char="–"/>
              <a:defRPr sz="2800" b="1"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rgbClr val="72AF2F"/>
              </a:buClr>
              <a:buFont typeface="Arial" pitchFamily="34" charset="0"/>
              <a:buChar char="•"/>
              <a:defRPr sz="2400" b="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2400" b="1" i="0" strike="noStrike" cap="none" spc="0" baseline="0" dirty="0">
                <a:solidFill>
                  <a:srgbClr val="FFFFFF"/>
                </a:solidFill>
                <a:effectLst/>
                <a:latin typeface="Calibri"/>
                <a:ea typeface="Calibri"/>
                <a:cs typeface="Calibri"/>
              </a:rPr>
              <a:t>Ciljevi:</a:t>
            </a:r>
          </a:p>
          <a:p>
            <a:r>
              <a:rPr lang="x-none" sz="2400" b="1" i="0" strike="noStrike" cap="none" spc="0" baseline="0" dirty="0">
                <a:solidFill>
                  <a:srgbClr val="FFFFFF"/>
                </a:solidFill>
                <a:effectLst/>
                <a:latin typeface="Calibri"/>
                <a:ea typeface="Calibri"/>
                <a:cs typeface="Calibri"/>
              </a:rPr>
              <a:t>Objasniti zašto je potrebno imati listu ideja</a:t>
            </a:r>
          </a:p>
          <a:p>
            <a:r>
              <a:rPr lang="x-none" sz="2400" i="0" strike="noStrike" cap="none" spc="0" baseline="0" dirty="0">
                <a:solidFill>
                  <a:srgbClr val="FFFFFF"/>
                </a:solidFill>
                <a:effectLst/>
                <a:latin typeface="Calibri"/>
                <a:ea typeface="Calibri"/>
                <a:cs typeface="Calibri"/>
              </a:rPr>
              <a:t>Utvrditi kako doći do ideje.</a:t>
            </a:r>
          </a:p>
        </p:txBody>
      </p:sp>
    </p:spTree>
    <p:extLst>
      <p:ext uri="{BB962C8B-B14F-4D97-AF65-F5344CB8AC3E}">
        <p14:creationId xmlns:p14="http://schemas.microsoft.com/office/powerpoint/2010/main" val="4075097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Nađite X</a:t>
            </a:r>
          </a:p>
        </p:txBody>
      </p:sp>
      <p:graphicFrame>
        <p:nvGraphicFramePr>
          <p:cNvPr id="8" name="Table 7"/>
          <p:cNvGraphicFramePr>
            <a:graphicFrameLocks noGrp="1"/>
          </p:cNvGraphicFramePr>
          <p:nvPr>
            <p:extLst>
              <p:ext uri="{D42A27DB-BD31-4B8C-83A1-F6EECF244321}">
                <p14:modId xmlns:p14="http://schemas.microsoft.com/office/powerpoint/2010/main" val="2035774122"/>
              </p:ext>
            </p:extLst>
          </p:nvPr>
        </p:nvGraphicFramePr>
        <p:xfrm>
          <a:off x="1014845" y="1627909"/>
          <a:ext cx="6858000" cy="4038600"/>
        </p:xfrm>
        <a:graphic>
          <a:graphicData uri="http://schemas.openxmlformats.org/drawingml/2006/table">
            <a:tbl>
              <a:tblPr/>
              <a:tblGrid>
                <a:gridCol w="1371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tblGrid>
              <a:tr h="807720">
                <a:tc>
                  <a:txBody>
                    <a:bodyPr/>
                    <a:lstStyle/>
                    <a:p>
                      <a:pPr algn="r" fontAlgn="b"/>
                      <a:r>
                        <a:rPr lang="x-none" sz="2800" b="0" i="0" strike="noStrike" cap="none" spc="0" baseline="0">
                          <a:solidFill>
                            <a:srgbClr val="000000"/>
                          </a:solidFill>
                          <a:effectLst/>
                          <a:latin typeface="Calibri"/>
                          <a:ea typeface="Calibri"/>
                          <a:cs typeface="Calibri"/>
                        </a:rPr>
                        <a:t>6</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6</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8</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8</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FFFFFF"/>
                          </a:solidFill>
                          <a:effectLst/>
                          <a:latin typeface="Calibri"/>
                          <a:ea typeface="Calibri"/>
                          <a:cs typeface="Calibri"/>
                        </a:rPr>
                        <a:t>28</a:t>
                      </a: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807720">
                <a:tc>
                  <a:txBody>
                    <a:bodyPr/>
                    <a:lstStyle/>
                    <a:p>
                      <a:pPr algn="r" fontAlgn="b"/>
                      <a:r>
                        <a:rPr lang="x-none" sz="2800" b="0" i="0" strike="noStrike" cap="none" spc="0" baseline="0">
                          <a:solidFill>
                            <a:srgbClr val="000000"/>
                          </a:solidFill>
                          <a:effectLst/>
                          <a:latin typeface="Calibri"/>
                          <a:ea typeface="Calibri"/>
                          <a:cs typeface="Calibri"/>
                        </a:rPr>
                        <a:t>6</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6</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6</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6</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FFFFFF"/>
                          </a:solidFill>
                          <a:effectLst/>
                          <a:latin typeface="Calibri"/>
                          <a:ea typeface="Calibri"/>
                          <a:cs typeface="Calibri"/>
                        </a:rPr>
                        <a:t>24</a:t>
                      </a: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807720">
                <a:tc>
                  <a:txBody>
                    <a:bodyPr/>
                    <a:lstStyle/>
                    <a:p>
                      <a:pPr algn="r" fontAlgn="b"/>
                      <a:r>
                        <a:rPr lang="x-none" sz="2800" b="0" i="0" strike="noStrike" cap="none" spc="0" baseline="0">
                          <a:solidFill>
                            <a:srgbClr val="000000"/>
                          </a:solidFill>
                          <a:effectLst/>
                          <a:latin typeface="Calibri"/>
                          <a:ea typeface="Calibri"/>
                          <a:cs typeface="Calibri"/>
                        </a:rPr>
                        <a:t>12</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12</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10</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8</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FFFFFF"/>
                          </a:solidFill>
                          <a:effectLst/>
                          <a:latin typeface="Calibri"/>
                          <a:ea typeface="Calibri"/>
                          <a:cs typeface="Calibri"/>
                        </a:rPr>
                        <a:t>42</a:t>
                      </a: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807720">
                <a:tc>
                  <a:txBody>
                    <a:bodyPr/>
                    <a:lstStyle/>
                    <a:p>
                      <a:pPr algn="r" fontAlgn="b"/>
                      <a:r>
                        <a:rPr lang="x-none" sz="2800" b="0" i="0" strike="noStrike" cap="none" spc="0" baseline="0">
                          <a:solidFill>
                            <a:srgbClr val="000000"/>
                          </a:solidFill>
                          <a:effectLst/>
                          <a:latin typeface="Calibri"/>
                          <a:ea typeface="Calibri"/>
                          <a:cs typeface="Calibri"/>
                        </a:rPr>
                        <a:t>8</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10</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12</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6</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FFFFFF"/>
                          </a:solidFill>
                          <a:effectLst/>
                          <a:latin typeface="Calibri"/>
                          <a:ea typeface="Calibri"/>
                          <a:cs typeface="Calibri"/>
                        </a:rPr>
                        <a:t>36</a:t>
                      </a:r>
                    </a:p>
                  </a:txBody>
                  <a:tcPr marL="9525" marR="9525" marT="9525" marB="0" anchor="b">
                    <a:lnL>
                      <a:noFill/>
                    </a:lnL>
                    <a:lnR>
                      <a:noFill/>
                    </a:lnR>
                    <a:lnT>
                      <a:noFill/>
                    </a:lnT>
                    <a:lnB>
                      <a:noFill/>
                    </a:lnB>
                  </a:tcPr>
                </a:tc>
                <a:extLst>
                  <a:ext uri="{0D108BD9-81ED-4DB2-BD59-A6C34878D82A}">
                    <a16:rowId xmlns:a16="http://schemas.microsoft.com/office/drawing/2014/main" xmlns="" val="10003"/>
                  </a:ext>
                </a:extLst>
              </a:tr>
              <a:tr h="807720">
                <a:tc>
                  <a:txBody>
                    <a:bodyPr/>
                    <a:lstStyle/>
                    <a:p>
                      <a:pPr algn="r" fontAlgn="b"/>
                      <a:r>
                        <a:rPr lang="x-none" sz="2800" b="0" i="0" strike="noStrike" cap="none" spc="0" baseline="0">
                          <a:solidFill>
                            <a:srgbClr val="000000"/>
                          </a:solidFill>
                          <a:effectLst/>
                          <a:latin typeface="Calibri"/>
                          <a:ea typeface="Calibri"/>
                          <a:cs typeface="Calibri"/>
                        </a:rPr>
                        <a:t>32</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FFFFFF"/>
                          </a:solidFill>
                          <a:effectLst/>
                          <a:latin typeface="Calibri"/>
                          <a:ea typeface="Calibri"/>
                          <a:cs typeface="Calibri"/>
                        </a:rPr>
                        <a:t>34</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FFFFFF"/>
                          </a:solidFill>
                          <a:effectLst/>
                          <a:latin typeface="Calibri"/>
                          <a:ea typeface="Calibri"/>
                          <a:cs typeface="Calibri"/>
                        </a:rPr>
                        <a:t>36</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FFFFFF"/>
                          </a:solidFill>
                          <a:effectLst/>
                          <a:latin typeface="Calibri"/>
                          <a:ea typeface="Calibri"/>
                          <a:cs typeface="Calibri"/>
                        </a:rPr>
                        <a:t>28</a:t>
                      </a:r>
                    </a:p>
                  </a:txBody>
                  <a:tcPr marL="9525" marR="9525" marT="9525" marB="0" anchor="b">
                    <a:lnL>
                      <a:noFill/>
                    </a:lnL>
                    <a:lnR>
                      <a:noFill/>
                    </a:lnR>
                    <a:lnT>
                      <a:noFill/>
                    </a:lnT>
                    <a:lnB>
                      <a:noFill/>
                    </a:lnB>
                  </a:tcPr>
                </a:tc>
                <a:tc>
                  <a:txBody>
                    <a:bodyPr/>
                    <a:lstStyle/>
                    <a:p>
                      <a:pPr algn="r" fontAlgn="b"/>
                      <a:r>
                        <a:rPr lang="x-none" sz="2800" b="0" i="0" strike="noStrike" cap="none" spc="0" baseline="0">
                          <a:solidFill>
                            <a:srgbClr val="000000"/>
                          </a:solidFill>
                          <a:effectLst/>
                          <a:latin typeface="Calibri"/>
                          <a:ea typeface="Calibri"/>
                          <a:cs typeface="Calibri"/>
                        </a:rPr>
                        <a:t>130</a:t>
                      </a: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bl>
          </a:graphicData>
        </a:graphic>
      </p:graphicFrame>
      <p:sp>
        <p:nvSpPr>
          <p:cNvPr id="9" name="Rectangle 39"/>
          <p:cNvSpPr txBox="1">
            <a:spLocks noChangeArrowheads="1"/>
          </p:cNvSpPr>
          <p:nvPr/>
        </p:nvSpPr>
        <p:spPr>
          <a:xfrm>
            <a:off x="329045" y="1669185"/>
            <a:ext cx="3886200" cy="4530725"/>
          </a:xfrm>
          <a:prstGeom prst="rect">
            <a:avLst/>
          </a:prstGeom>
        </p:spPr>
        <p:txBody>
          <a:bodyPr/>
          <a:lstStyle/>
          <a:p>
            <a:pPr marL="342900" indent="-342900" eaLnBrk="1" hangingPunct="1">
              <a:spcBef>
                <a:spcPct val="20000"/>
              </a:spcBef>
              <a:buClr>
                <a:srgbClr val="FF6600"/>
              </a:buClr>
              <a:defRPr/>
            </a:pPr>
            <a:endParaRPr lang="en-US" sz="2800" kern="0">
              <a:solidFill>
                <a:srgbClr val="5F5F5F"/>
              </a:solidFill>
              <a:latin typeface="Arial"/>
              <a:cs typeface="Arial"/>
            </a:endParaRPr>
          </a:p>
          <a:p>
            <a:pPr marL="342900" indent="-342900" eaLnBrk="1" hangingPunct="1">
              <a:spcBef>
                <a:spcPct val="20000"/>
              </a:spcBef>
              <a:buClr>
                <a:srgbClr val="FF6600"/>
              </a:buClr>
              <a:defRPr/>
            </a:pPr>
            <a:endParaRPr lang="en-US" sz="2800" kern="0">
              <a:solidFill>
                <a:srgbClr val="5F5F5F"/>
              </a:solidFill>
              <a:latin typeface="Arial"/>
              <a:cs typeface="Arial"/>
            </a:endParaRPr>
          </a:p>
        </p:txBody>
      </p:sp>
      <p:graphicFrame>
        <p:nvGraphicFramePr>
          <p:cNvPr id="10" name="Group 139"/>
          <p:cNvGraphicFramePr/>
          <p:nvPr>
            <p:extLst>
              <p:ext uri="{D42A27DB-BD31-4B8C-83A1-F6EECF244321}">
                <p14:modId xmlns:p14="http://schemas.microsoft.com/office/powerpoint/2010/main" val="2800829354"/>
              </p:ext>
            </p:extLst>
          </p:nvPr>
        </p:nvGraphicFramePr>
        <p:xfrm>
          <a:off x="938645" y="1780309"/>
          <a:ext cx="7315200" cy="4419601"/>
        </p:xfrm>
        <a:graphic>
          <a:graphicData uri="http://schemas.openxmlformats.org/drawingml/2006/table">
            <a:tbl>
              <a:tblPr/>
              <a:tblGrid>
                <a:gridCol w="1463675">
                  <a:extLst>
                    <a:ext uri="{9D8B030D-6E8A-4147-A177-3AD203B41FA5}">
                      <a16:colId xmlns:a16="http://schemas.microsoft.com/office/drawing/2014/main" xmlns="" val="20000"/>
                    </a:ext>
                  </a:extLst>
                </a:gridCol>
                <a:gridCol w="1462088">
                  <a:extLst>
                    <a:ext uri="{9D8B030D-6E8A-4147-A177-3AD203B41FA5}">
                      <a16:colId xmlns:a16="http://schemas.microsoft.com/office/drawing/2014/main" xmlns="" val="20001"/>
                    </a:ext>
                  </a:extLst>
                </a:gridCol>
                <a:gridCol w="1463675">
                  <a:extLst>
                    <a:ext uri="{9D8B030D-6E8A-4147-A177-3AD203B41FA5}">
                      <a16:colId xmlns:a16="http://schemas.microsoft.com/office/drawing/2014/main" xmlns="" val="20002"/>
                    </a:ext>
                  </a:extLst>
                </a:gridCol>
                <a:gridCol w="1462087">
                  <a:extLst>
                    <a:ext uri="{9D8B030D-6E8A-4147-A177-3AD203B41FA5}">
                      <a16:colId xmlns:a16="http://schemas.microsoft.com/office/drawing/2014/main" xmlns="" val="20003"/>
                    </a:ext>
                  </a:extLst>
                </a:gridCol>
                <a:gridCol w="1463675">
                  <a:extLst>
                    <a:ext uri="{9D8B030D-6E8A-4147-A177-3AD203B41FA5}">
                      <a16:colId xmlns:a16="http://schemas.microsoft.com/office/drawing/2014/main" xmlns="" val="20004"/>
                    </a:ext>
                  </a:extLst>
                </a:gridCol>
              </a:tblGrid>
              <a:tr h="8842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8000"/>
                          </a:solidFill>
                          <a:effectLst/>
                          <a:latin typeface="VNI-Aptima" pitchFamily="2" charset="0"/>
                          <a:sym typeface="Wingdings" pitchFamily="2" charset="2"/>
                        </a:rPr>
                        <a:t></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8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CC0000"/>
                          </a:solidFill>
                          <a:effectLst/>
                          <a:latin typeface="VNI-Aptima" pitchFamily="2" charset="0"/>
                          <a:sym typeface="Wingdings" pitchFamily="2" charset="2"/>
                        </a:rPr>
                        <a:t></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CC0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x-none" sz="3200" b="1" i="0" strike="noStrike" cap="none" spc="0" baseline="0">
                          <a:solidFill>
                            <a:srgbClr val="000000"/>
                          </a:solidFill>
                          <a:effectLst/>
                          <a:latin typeface="VNI-Aptima"/>
                          <a:ea typeface="VNI-Aptima"/>
                          <a:cs typeface="VNI-Aptima"/>
                        </a:rPr>
                        <a:t>28</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8826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8000"/>
                          </a:solidFill>
                          <a:effectLst/>
                          <a:latin typeface="VNI-Aptima" pitchFamily="2" charset="0"/>
                          <a:sym typeface="Wingdings" pitchFamily="2" charset="2"/>
                        </a:rPr>
                        <a: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8000"/>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8000"/>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8000"/>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x-none" sz="3200" b="1" i="0" strike="noStrike" cap="none" spc="0" baseline="0">
                          <a:solidFill>
                            <a:srgbClr val="000000"/>
                          </a:solidFill>
                          <a:effectLst/>
                          <a:latin typeface="VNI-Aptima"/>
                          <a:ea typeface="VNI-Aptima"/>
                          <a:cs typeface="VNI-Aptima"/>
                        </a:rPr>
                        <a:t>24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607A"/>
                          </a:solidFill>
                          <a:effectLst/>
                          <a:latin typeface="VNI-Aptima" pitchFamily="2" charset="0"/>
                          <a:sym typeface="Wingdings" pitchFamily="2" charset="2"/>
                        </a:rPr>
                        <a: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607A"/>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00CC"/>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CC0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x-none" sz="3200" b="1" i="0" strike="noStrike" cap="none" spc="0" baseline="0">
                          <a:solidFill>
                            <a:srgbClr val="000000"/>
                          </a:solidFill>
                          <a:effectLst/>
                          <a:latin typeface="VNI-Aptima"/>
                          <a:ea typeface="VNI-Aptima"/>
                          <a:cs typeface="VNI-Aptima"/>
                        </a:rPr>
                        <a:t>42</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88265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CC0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00CC"/>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607A"/>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200" b="1" i="0" u="none" strike="noStrike" cap="none" normalizeH="0" baseline="0">
                          <a:ln>
                            <a:noFill/>
                          </a:ln>
                          <a:solidFill>
                            <a:srgbClr val="008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x-none" sz="3200" b="1" i="0" strike="noStrike" cap="none" spc="0" baseline="0">
                          <a:solidFill>
                            <a:srgbClr val="000000"/>
                          </a:solidFill>
                          <a:effectLst/>
                          <a:latin typeface="VNI-Aptima"/>
                          <a:ea typeface="VNI-Aptima"/>
                          <a:cs typeface="VNI-Aptima"/>
                        </a:rPr>
                        <a:t>36</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8842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x-none" sz="3600" b="1" i="0" strike="noStrike" cap="none" spc="0" baseline="0">
                          <a:solidFill>
                            <a:srgbClr val="FF3300"/>
                          </a:solidFill>
                          <a:effectLst/>
                          <a:latin typeface="VNI-Aptima"/>
                          <a:ea typeface="VNI-Aptima"/>
                          <a:cs typeface="VNI-Aptima"/>
                        </a:rPr>
                        <a:t>X</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x-none" sz="3200" b="1" i="0" strike="noStrike" cap="none" spc="0" baseline="0">
                          <a:solidFill>
                            <a:srgbClr val="000000"/>
                          </a:solidFill>
                          <a:effectLst/>
                          <a:latin typeface="VNI-Aptima"/>
                          <a:ea typeface="VNI-Aptima"/>
                          <a:cs typeface="VNI-Aptima"/>
                        </a:rPr>
                        <a:t>34</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x-none" sz="3200" b="1" i="0" strike="noStrike" cap="none" spc="0" baseline="0">
                          <a:solidFill>
                            <a:srgbClr val="000000"/>
                          </a:solidFill>
                          <a:effectLst/>
                          <a:latin typeface="VNI-Aptima"/>
                          <a:ea typeface="VNI-Aptima"/>
                          <a:cs typeface="VNI-Aptima"/>
                        </a:rPr>
                        <a:t>36</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lang="x-none" sz="3200" b="1" i="0" strike="noStrike" cap="none" spc="0" baseline="0">
                          <a:solidFill>
                            <a:srgbClr val="000000"/>
                          </a:solidFill>
                          <a:effectLst/>
                          <a:latin typeface="VNI-Aptima"/>
                          <a:ea typeface="VNI-Aptima"/>
                          <a:cs typeface="VNI-Aptima"/>
                        </a:rPr>
                        <a:t>28</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607A"/>
                        </a:solidFill>
                        <a:effectLst/>
                        <a:latin typeface="VNI-Aptima" pitchFamily="2"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0469410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Zašto praviti listu ideja?</a:t>
            </a:r>
          </a:p>
        </p:txBody>
      </p:sp>
      <p:sp>
        <p:nvSpPr>
          <p:cNvPr id="2" name="Slide Number Placeholder 1"/>
          <p:cNvSpPr>
            <a:spLocks noGrp="1"/>
          </p:cNvSpPr>
          <p:nvPr>
            <p:ph type="sldNum" sz="quarter" idx="12"/>
          </p:nvPr>
        </p:nvSpPr>
        <p:spPr/>
        <p:txBody>
          <a:bodyPr/>
          <a:lstStyle/>
          <a:p>
            <a:pPr>
              <a:defRPr/>
            </a:pPr>
            <a:fld id="{11CA8AF8-045E-48E1-B5B1-EFEB5F03FD38}" type="slidenum">
              <a:rPr lang="de-DE" smtClean="0"/>
              <a:pPr>
                <a:defRPr/>
              </a:pPr>
              <a:t>24</a:t>
            </a:fld>
            <a:endParaRPr lang="de-DE"/>
          </a:p>
        </p:txBody>
      </p:sp>
      <p:graphicFrame>
        <p:nvGraphicFramePr>
          <p:cNvPr id="6" name="Diagram 5"/>
          <p:cNvGraphicFramePr/>
          <p:nvPr>
            <p:extLst>
              <p:ext uri="{D42A27DB-BD31-4B8C-83A1-F6EECF244321}">
                <p14:modId xmlns:p14="http://schemas.microsoft.com/office/powerpoint/2010/main" val="480447800"/>
              </p:ext>
            </p:extLst>
          </p:nvPr>
        </p:nvGraphicFramePr>
        <p:xfrm>
          <a:off x="1028700" y="1864016"/>
          <a:ext cx="7259782" cy="4419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21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6CFF22-374F-4B97-B57E-7AE097712354}" type="slidenum">
              <a:rPr lang="de-DE" smtClean="0"/>
              <a:pPr>
                <a:defRPr/>
              </a:pPr>
              <a:t>25</a:t>
            </a:fld>
            <a:endParaRPr lang="de-DE"/>
          </a:p>
        </p:txBody>
      </p:sp>
      <p:graphicFrame>
        <p:nvGraphicFramePr>
          <p:cNvPr id="7" name="Diagram 6"/>
          <p:cNvGraphicFramePr/>
          <p:nvPr>
            <p:extLst>
              <p:ext uri="{D42A27DB-BD31-4B8C-83A1-F6EECF244321}">
                <p14:modId xmlns:p14="http://schemas.microsoft.com/office/powerpoint/2010/main" val="1454434847"/>
              </p:ext>
            </p:extLst>
          </p:nvPr>
        </p:nvGraphicFramePr>
        <p:xfrm>
          <a:off x="140278" y="311727"/>
          <a:ext cx="8736156" cy="6409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388754"/>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Učite od privrednika</a:t>
            </a:r>
          </a:p>
        </p:txBody>
      </p:sp>
      <p:sp>
        <p:nvSpPr>
          <p:cNvPr id="4" name="Content Placeholder 3"/>
          <p:cNvSpPr>
            <a:spLocks noGrp="1"/>
          </p:cNvSpPr>
          <p:nvPr>
            <p:ph idx="1"/>
          </p:nvPr>
        </p:nvSpPr>
        <p:spPr/>
        <p:txBody>
          <a:bodyPr/>
          <a:lstStyle/>
          <a:p>
            <a:pPr lvl="0">
              <a:lnSpc>
                <a:spcPct val="200000"/>
              </a:lnSpc>
            </a:pPr>
            <a:r>
              <a:rPr lang="sr-Latn-RS" sz="2400" b="0" i="0" strike="noStrike" cap="none" spc="0" baseline="0" noProof="0" dirty="0">
                <a:solidFill>
                  <a:srgbClr val="17375E"/>
                </a:solidFill>
                <a:effectLst/>
                <a:latin typeface="Calibri"/>
                <a:ea typeface="Calibri"/>
                <a:cs typeface="Calibri"/>
              </a:rPr>
              <a:t>Od koje ideje su krenuli?</a:t>
            </a:r>
          </a:p>
          <a:p>
            <a:pPr lvl="0">
              <a:lnSpc>
                <a:spcPct val="200000"/>
              </a:lnSpc>
            </a:pPr>
            <a:r>
              <a:rPr lang="sr-Latn-RS" sz="2400" b="0" i="0" strike="noStrike" cap="none" spc="0" baseline="0" noProof="0" dirty="0">
                <a:solidFill>
                  <a:srgbClr val="17375E"/>
                </a:solidFill>
                <a:effectLst/>
                <a:latin typeface="Calibri"/>
                <a:ea typeface="Calibri"/>
                <a:cs typeface="Calibri"/>
              </a:rPr>
              <a:t>Kako su došli do te ideje?</a:t>
            </a:r>
          </a:p>
          <a:p>
            <a:pPr lvl="0">
              <a:lnSpc>
                <a:spcPct val="200000"/>
              </a:lnSpc>
            </a:pPr>
            <a:r>
              <a:rPr lang="sr-Latn-RS" sz="2400" b="0" i="0" strike="noStrike" cap="none" spc="0" baseline="0" noProof="0" dirty="0">
                <a:solidFill>
                  <a:srgbClr val="17375E"/>
                </a:solidFill>
                <a:effectLst/>
                <a:latin typeface="Calibri"/>
                <a:ea typeface="Calibri"/>
                <a:cs typeface="Calibri"/>
              </a:rPr>
              <a:t>Kako su ideju razradili do </a:t>
            </a:r>
            <a:r>
              <a:rPr lang="sr-Latn-RS" sz="2400" b="0" i="0" strike="noStrike" cap="none" spc="0" baseline="0" noProof="0" dirty="0" err="1">
                <a:solidFill>
                  <a:srgbClr val="17375E"/>
                </a:solidFill>
                <a:effectLst/>
                <a:latin typeface="Calibri"/>
                <a:ea typeface="Calibri"/>
                <a:cs typeface="Calibri"/>
              </a:rPr>
              <a:t>uspješne</a:t>
            </a:r>
            <a:r>
              <a:rPr lang="sr-Latn-RS" sz="2400" b="0" i="0" strike="noStrike" cap="none" spc="0" baseline="0" noProof="0" dirty="0">
                <a:solidFill>
                  <a:srgbClr val="17375E"/>
                </a:solidFill>
                <a:effectLst/>
                <a:latin typeface="Calibri"/>
                <a:ea typeface="Calibri"/>
                <a:cs typeface="Calibri"/>
              </a:rPr>
              <a:t> firme?</a:t>
            </a:r>
          </a:p>
          <a:p>
            <a:pPr lvl="0">
              <a:lnSpc>
                <a:spcPct val="200000"/>
              </a:lnSpc>
            </a:pPr>
            <a:r>
              <a:rPr lang="sr-Latn-RS" sz="2400" b="0" i="0" strike="noStrike" cap="none" spc="0" baseline="0" noProof="0" dirty="0">
                <a:solidFill>
                  <a:srgbClr val="17375E"/>
                </a:solidFill>
                <a:effectLst/>
                <a:latin typeface="Calibri"/>
                <a:ea typeface="Calibri"/>
                <a:cs typeface="Calibri"/>
              </a:rPr>
              <a:t>Kakvu dobit firma ima i kako se uklapa u lokalnu sredinu? </a:t>
            </a:r>
          </a:p>
          <a:p>
            <a:pPr>
              <a:lnSpc>
                <a:spcPct val="200000"/>
              </a:lnSpc>
            </a:pPr>
            <a:endParaRPr lang="sr-Latn-RS" noProof="0" dirty="0"/>
          </a:p>
        </p:txBody>
      </p:sp>
      <p:sp>
        <p:nvSpPr>
          <p:cNvPr id="3" name="Slide Number Placeholder 2"/>
          <p:cNvSpPr>
            <a:spLocks noGrp="1"/>
          </p:cNvSpPr>
          <p:nvPr>
            <p:ph type="sldNum" sz="quarter" idx="12"/>
          </p:nvPr>
        </p:nvSpPr>
        <p:spPr/>
        <p:txBody>
          <a:bodyPr/>
          <a:lstStyle/>
          <a:p>
            <a:pPr>
              <a:defRPr/>
            </a:pPr>
            <a:fld id="{11CA8AF8-045E-48E1-B5B1-EFEB5F03FD38}" type="slidenum">
              <a:rPr lang="de-DE" smtClean="0"/>
              <a:pPr>
                <a:defRPr/>
              </a:pPr>
              <a:t>26</a:t>
            </a:fld>
            <a:endParaRPr lang="de-DE"/>
          </a:p>
        </p:txBody>
      </p:sp>
    </p:spTree>
    <p:extLst>
      <p:ext uri="{BB962C8B-B14F-4D97-AF65-F5344CB8AC3E}">
        <p14:creationId xmlns:p14="http://schemas.microsoft.com/office/powerpoint/2010/main" val="2786993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Učite iz iskustva</a:t>
            </a:r>
          </a:p>
        </p:txBody>
      </p:sp>
      <p:sp>
        <p:nvSpPr>
          <p:cNvPr id="4" name="Content Placeholder 3"/>
          <p:cNvSpPr>
            <a:spLocks noGrp="1"/>
          </p:cNvSpPr>
          <p:nvPr>
            <p:ph idx="1"/>
          </p:nvPr>
        </p:nvSpPr>
        <p:spPr/>
        <p:txBody>
          <a:bodyPr/>
          <a:lstStyle/>
          <a:p>
            <a:pPr>
              <a:lnSpc>
                <a:spcPct val="200000"/>
              </a:lnSpc>
            </a:pPr>
            <a:r>
              <a:rPr lang="sr-Latn-RS" sz="2400" b="0" i="0" strike="noStrike" cap="none" spc="0" baseline="0" noProof="0" dirty="0">
                <a:solidFill>
                  <a:srgbClr val="17375E"/>
                </a:solidFill>
                <a:effectLst/>
                <a:latin typeface="Calibri"/>
                <a:ea typeface="Calibri"/>
                <a:cs typeface="Calibri"/>
              </a:rPr>
              <a:t>Vlastito iskustvo</a:t>
            </a:r>
          </a:p>
          <a:p>
            <a:pPr>
              <a:lnSpc>
                <a:spcPct val="200000"/>
              </a:lnSpc>
            </a:pPr>
            <a:r>
              <a:rPr lang="sr-Latn-RS" sz="2400" b="0" i="0" strike="noStrike" cap="none" spc="0" baseline="0" noProof="0" dirty="0">
                <a:solidFill>
                  <a:srgbClr val="17375E"/>
                </a:solidFill>
                <a:effectLst/>
                <a:latin typeface="Calibri"/>
                <a:ea typeface="Calibri"/>
                <a:cs typeface="Calibri"/>
              </a:rPr>
              <a:t>Iskustvo drugih</a:t>
            </a:r>
          </a:p>
        </p:txBody>
      </p:sp>
      <p:sp>
        <p:nvSpPr>
          <p:cNvPr id="3" name="Slide Number Placeholder 2"/>
          <p:cNvSpPr>
            <a:spLocks noGrp="1"/>
          </p:cNvSpPr>
          <p:nvPr>
            <p:ph type="sldNum" sz="quarter" idx="12"/>
          </p:nvPr>
        </p:nvSpPr>
        <p:spPr/>
        <p:txBody>
          <a:bodyPr/>
          <a:lstStyle/>
          <a:p>
            <a:pPr>
              <a:defRPr/>
            </a:pPr>
            <a:fld id="{11CA8AF8-045E-48E1-B5B1-EFEB5F03FD38}" type="slidenum">
              <a:rPr lang="de-DE" smtClean="0"/>
              <a:pPr>
                <a:defRPr/>
              </a:pPr>
              <a:t>27</a:t>
            </a:fld>
            <a:endParaRPr lang="de-DE"/>
          </a:p>
        </p:txBody>
      </p:sp>
    </p:spTree>
    <p:extLst>
      <p:ext uri="{BB962C8B-B14F-4D97-AF65-F5344CB8AC3E}">
        <p14:creationId xmlns:p14="http://schemas.microsoft.com/office/powerpoint/2010/main" val="74550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Istražite lokalnu sredinu</a:t>
            </a:r>
          </a:p>
        </p:txBody>
      </p:sp>
      <p:sp>
        <p:nvSpPr>
          <p:cNvPr id="4" name="Content Placeholder 3"/>
          <p:cNvSpPr>
            <a:spLocks noGrp="1"/>
          </p:cNvSpPr>
          <p:nvPr>
            <p:ph idx="1"/>
          </p:nvPr>
        </p:nvSpPr>
        <p:spPr/>
        <p:txBody>
          <a:bodyPr/>
          <a:lstStyle/>
          <a:p>
            <a:pPr>
              <a:lnSpc>
                <a:spcPct val="200000"/>
              </a:lnSpc>
            </a:pPr>
            <a:r>
              <a:rPr lang="sr-Latn-RS" sz="2400" b="0" i="0" strike="noStrike" cap="none" spc="0" baseline="0" noProof="0" dirty="0">
                <a:solidFill>
                  <a:srgbClr val="17375E"/>
                </a:solidFill>
                <a:effectLst/>
                <a:latin typeface="Calibri"/>
                <a:ea typeface="Calibri"/>
                <a:cs typeface="Calibri"/>
              </a:rPr>
              <a:t>Navedite koja oblast djelatnost vam je najinteresantnija.</a:t>
            </a:r>
          </a:p>
          <a:p>
            <a:pPr>
              <a:lnSpc>
                <a:spcPct val="200000"/>
              </a:lnSpc>
            </a:pPr>
            <a:r>
              <a:rPr lang="sr-Latn-RS" sz="2400" b="0" i="0" strike="noStrike" cap="none" spc="0" baseline="0" noProof="0" dirty="0">
                <a:solidFill>
                  <a:srgbClr val="17375E"/>
                </a:solidFill>
                <a:effectLst/>
                <a:latin typeface="Calibri"/>
                <a:ea typeface="Calibri"/>
                <a:cs typeface="Calibri"/>
              </a:rPr>
              <a:t>Obiđite sredinu i posmatrajte djelatnosti.</a:t>
            </a:r>
          </a:p>
          <a:p>
            <a:pPr>
              <a:lnSpc>
                <a:spcPct val="200000"/>
              </a:lnSpc>
            </a:pPr>
            <a:r>
              <a:rPr lang="sr-Latn-RS" sz="2400" b="0" i="0" strike="noStrike" cap="none" spc="0" baseline="0" noProof="0" dirty="0">
                <a:solidFill>
                  <a:srgbClr val="17375E"/>
                </a:solidFill>
                <a:effectLst/>
                <a:latin typeface="Calibri"/>
                <a:ea typeface="Calibri"/>
                <a:cs typeface="Calibri"/>
              </a:rPr>
              <a:t>Utvrdite ne samo šta postoji, nego i šta je </a:t>
            </a:r>
            <a:r>
              <a:rPr lang="sr-Latn-RS" sz="2400" b="0" i="0" strike="noStrike" cap="none" spc="0" baseline="0" noProof="0" dirty="0" err="1">
                <a:solidFill>
                  <a:srgbClr val="17375E"/>
                </a:solidFill>
                <a:effectLst/>
                <a:latin typeface="Calibri"/>
                <a:ea typeface="Calibri"/>
                <a:cs typeface="Calibri"/>
              </a:rPr>
              <a:t>mještanima</a:t>
            </a:r>
            <a:r>
              <a:rPr lang="sr-Latn-RS" sz="2400" b="0" i="0" strike="noStrike" cap="none" spc="0" baseline="0" noProof="0" dirty="0">
                <a:solidFill>
                  <a:srgbClr val="17375E"/>
                </a:solidFill>
                <a:effectLst/>
                <a:latin typeface="Calibri"/>
                <a:ea typeface="Calibri"/>
                <a:cs typeface="Calibri"/>
              </a:rPr>
              <a:t> potrebno.</a:t>
            </a:r>
          </a:p>
          <a:p>
            <a:pPr>
              <a:lnSpc>
                <a:spcPct val="200000"/>
              </a:lnSpc>
            </a:pPr>
            <a:endParaRPr lang="sr-Latn-RS" noProof="0" dirty="0"/>
          </a:p>
        </p:txBody>
      </p:sp>
      <p:sp>
        <p:nvSpPr>
          <p:cNvPr id="3" name="Slide Number Placeholder 2"/>
          <p:cNvSpPr>
            <a:spLocks noGrp="1"/>
          </p:cNvSpPr>
          <p:nvPr>
            <p:ph type="sldNum" sz="quarter" idx="12"/>
          </p:nvPr>
        </p:nvSpPr>
        <p:spPr/>
        <p:txBody>
          <a:bodyPr/>
          <a:lstStyle/>
          <a:p>
            <a:pPr>
              <a:defRPr/>
            </a:pPr>
            <a:fld id="{11CA8AF8-045E-48E1-B5B1-EFEB5F03FD38}" type="slidenum">
              <a:rPr lang="de-DE" smtClean="0"/>
              <a:pPr>
                <a:defRPr/>
              </a:pPr>
              <a:t>28</a:t>
            </a:fld>
            <a:endParaRPr lang="de-DE"/>
          </a:p>
        </p:txBody>
      </p:sp>
    </p:spTree>
    <p:extLst>
      <p:ext uri="{BB962C8B-B14F-4D97-AF65-F5344CB8AC3E}">
        <p14:creationId xmlns:p14="http://schemas.microsoft.com/office/powerpoint/2010/main" val="1935408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Pregledajte okolinu</a:t>
            </a:r>
          </a:p>
        </p:txBody>
      </p:sp>
      <p:sp>
        <p:nvSpPr>
          <p:cNvPr id="3" name="Slide Number Placeholder 2"/>
          <p:cNvSpPr>
            <a:spLocks noGrp="1"/>
          </p:cNvSpPr>
          <p:nvPr>
            <p:ph type="sldNum" sz="quarter" idx="12"/>
          </p:nvPr>
        </p:nvSpPr>
        <p:spPr/>
        <p:txBody>
          <a:bodyPr/>
          <a:lstStyle/>
          <a:p>
            <a:pPr>
              <a:defRPr/>
            </a:pPr>
            <a:fld id="{11CA8AF8-045E-48E1-B5B1-EFEB5F03FD38}" type="slidenum">
              <a:rPr lang="de-DE" smtClean="0"/>
              <a:pPr>
                <a:defRPr/>
              </a:pPr>
              <a:t>29</a:t>
            </a:fld>
            <a:endParaRPr lang="de-DE"/>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576262246"/>
              </p:ext>
            </p:extLst>
          </p:nvPr>
        </p:nvGraphicFramePr>
        <p:xfrm>
          <a:off x="-914400" y="1828801"/>
          <a:ext cx="109728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68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93513796"/>
              </p:ext>
            </p:extLst>
          </p:nvPr>
        </p:nvGraphicFramePr>
        <p:xfrm>
          <a:off x="878682" y="857250"/>
          <a:ext cx="7650956"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7916815"/>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Kreativno razmišljanje</a:t>
            </a:r>
          </a:p>
        </p:txBody>
      </p:sp>
      <p:sp>
        <p:nvSpPr>
          <p:cNvPr id="4" name="Content Placeholder 3"/>
          <p:cNvSpPr>
            <a:spLocks noGrp="1"/>
          </p:cNvSpPr>
          <p:nvPr>
            <p:ph idx="1"/>
          </p:nvPr>
        </p:nvSpPr>
        <p:spPr/>
        <p:txBody>
          <a:bodyPr>
            <a:normAutofit fontScale="97500" lnSpcReduction="10000"/>
          </a:bodyPr>
          <a:lstStyle/>
          <a:p>
            <a:pPr>
              <a:lnSpc>
                <a:spcPct val="150000"/>
              </a:lnSpc>
            </a:pPr>
            <a:r>
              <a:rPr lang="sr-Latn-RS" sz="2400" b="0" i="0" strike="noStrike" cap="none" spc="0" baseline="0" noProof="0" dirty="0">
                <a:solidFill>
                  <a:srgbClr val="17375E"/>
                </a:solidFill>
                <a:effectLst/>
                <a:latin typeface="Calibri"/>
                <a:ea typeface="Calibri"/>
                <a:cs typeface="Calibri"/>
              </a:rPr>
              <a:t>Počnite od riječi ili teme.</a:t>
            </a:r>
          </a:p>
          <a:p>
            <a:pPr>
              <a:lnSpc>
                <a:spcPct val="150000"/>
              </a:lnSpc>
            </a:pPr>
            <a:r>
              <a:rPr lang="sr-Latn-RS" sz="2400" b="0" i="0" strike="noStrike" cap="none" spc="0" baseline="0" noProof="0" dirty="0">
                <a:solidFill>
                  <a:srgbClr val="17375E"/>
                </a:solidFill>
                <a:effectLst/>
                <a:latin typeface="Calibri"/>
                <a:ea typeface="Calibri"/>
                <a:cs typeface="Calibri"/>
              </a:rPr>
              <a:t>Zapišite sve što vam padne napamet na tu temu.</a:t>
            </a:r>
          </a:p>
          <a:p>
            <a:pPr>
              <a:lnSpc>
                <a:spcPct val="150000"/>
              </a:lnSpc>
            </a:pPr>
            <a:r>
              <a:rPr lang="sr-Latn-RS" sz="2400" b="0" i="0" strike="noStrike" cap="none" spc="0" baseline="0" noProof="0" dirty="0">
                <a:solidFill>
                  <a:srgbClr val="17375E"/>
                </a:solidFill>
                <a:effectLst/>
                <a:latin typeface="Calibri"/>
                <a:ea typeface="Calibri"/>
                <a:cs typeface="Calibri"/>
              </a:rPr>
              <a:t>Ako je moguće, svaku ideju zapišite na zaseban </a:t>
            </a:r>
            <a:r>
              <a:rPr lang="sr-Latn-RS" sz="2400" b="0" i="0" strike="noStrike" cap="none" spc="0" baseline="0" noProof="0" dirty="0" err="1">
                <a:solidFill>
                  <a:srgbClr val="17375E"/>
                </a:solidFill>
                <a:effectLst/>
                <a:latin typeface="Calibri"/>
                <a:ea typeface="Calibri"/>
                <a:cs typeface="Calibri"/>
              </a:rPr>
              <a:t>samoljepljivi</a:t>
            </a:r>
            <a:r>
              <a:rPr lang="sr-Latn-RS" sz="2400" b="0" i="0" strike="noStrike" cap="none" spc="0" baseline="0" noProof="0" dirty="0">
                <a:solidFill>
                  <a:srgbClr val="17375E"/>
                </a:solidFill>
                <a:effectLst/>
                <a:latin typeface="Calibri"/>
                <a:ea typeface="Calibri"/>
                <a:cs typeface="Calibri"/>
              </a:rPr>
              <a:t> listić ili komad papira.</a:t>
            </a:r>
          </a:p>
          <a:p>
            <a:pPr>
              <a:lnSpc>
                <a:spcPct val="150000"/>
              </a:lnSpc>
            </a:pPr>
            <a:r>
              <a:rPr lang="sr-Latn-RS" sz="2400" b="0" i="0" strike="noStrike" cap="none" spc="0" baseline="0" noProof="0" dirty="0">
                <a:solidFill>
                  <a:srgbClr val="17375E"/>
                </a:solidFill>
                <a:effectLst/>
                <a:latin typeface="Calibri"/>
                <a:ea typeface="Calibri"/>
                <a:cs typeface="Calibri"/>
              </a:rPr>
              <a:t>Principi kreativnog razmišljanja</a:t>
            </a:r>
          </a:p>
          <a:p>
            <a:pPr lvl="1">
              <a:lnSpc>
                <a:spcPct val="150000"/>
              </a:lnSpc>
            </a:pPr>
            <a:r>
              <a:rPr lang="sr-Latn-RS" sz="2100" b="0" i="0" strike="noStrike" cap="none" spc="0" baseline="0" noProof="0" dirty="0">
                <a:solidFill>
                  <a:srgbClr val="17375E"/>
                </a:solidFill>
                <a:effectLst/>
                <a:latin typeface="Calibri"/>
                <a:ea typeface="Calibri"/>
                <a:cs typeface="Calibri"/>
              </a:rPr>
              <a:t>Ne razgovarajte o svojim idejama ni sa kim.</a:t>
            </a:r>
          </a:p>
          <a:p>
            <a:pPr lvl="1">
              <a:lnSpc>
                <a:spcPct val="150000"/>
              </a:lnSpc>
            </a:pPr>
            <a:r>
              <a:rPr lang="sr-Latn-RS" sz="2100" b="0" i="0" strike="noStrike" cap="none" spc="0" baseline="0" noProof="0" dirty="0">
                <a:solidFill>
                  <a:srgbClr val="17375E"/>
                </a:solidFill>
                <a:effectLst/>
                <a:latin typeface="Calibri"/>
                <a:ea typeface="Calibri"/>
                <a:cs typeface="Calibri"/>
              </a:rPr>
              <a:t>Ne odbacujte unaprijed nijednu ideju, ostavite je do kraja.</a:t>
            </a:r>
          </a:p>
          <a:p>
            <a:pPr lvl="1">
              <a:lnSpc>
                <a:spcPct val="150000"/>
              </a:lnSpc>
            </a:pPr>
            <a:r>
              <a:rPr lang="sr-Latn-RS" sz="2100" b="0" i="0" strike="noStrike" cap="none" spc="0" baseline="0" noProof="0" dirty="0">
                <a:solidFill>
                  <a:srgbClr val="17375E"/>
                </a:solidFill>
                <a:effectLst/>
                <a:latin typeface="Calibri"/>
                <a:ea typeface="Calibri"/>
                <a:cs typeface="Calibri"/>
              </a:rPr>
              <a:t>Čitajući prethodne ideje, možete doći do novih ideja.</a:t>
            </a:r>
          </a:p>
        </p:txBody>
      </p:sp>
      <p:sp>
        <p:nvSpPr>
          <p:cNvPr id="3" name="Slide Number Placeholder 2"/>
          <p:cNvSpPr>
            <a:spLocks noGrp="1"/>
          </p:cNvSpPr>
          <p:nvPr>
            <p:ph type="sldNum" sz="quarter" idx="12"/>
          </p:nvPr>
        </p:nvSpPr>
        <p:spPr/>
        <p:txBody>
          <a:bodyPr/>
          <a:lstStyle/>
          <a:p>
            <a:pPr>
              <a:defRPr/>
            </a:pPr>
            <a:fld id="{11CA8AF8-045E-48E1-B5B1-EFEB5F03FD38}" type="slidenum">
              <a:rPr lang="de-DE" smtClean="0"/>
              <a:pPr>
                <a:defRPr/>
              </a:pPr>
              <a:t>30</a:t>
            </a:fld>
            <a:endParaRPr lang="de-DE"/>
          </a:p>
        </p:txBody>
      </p:sp>
    </p:spTree>
    <p:extLst>
      <p:ext uri="{BB962C8B-B14F-4D97-AF65-F5344CB8AC3E}">
        <p14:creationId xmlns:p14="http://schemas.microsoft.com/office/powerpoint/2010/main" val="103785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28853"/>
            <a:ext cx="4171950" cy="3223022"/>
          </a:xfrm>
        </p:spPr>
        <p:txBody>
          <a:bodyPr/>
          <a:lstStyle/>
          <a:p>
            <a:r>
              <a:rPr lang="sr-Latn-RS" sz="2400" b="0" i="0" strike="noStrike" cap="none" spc="0" baseline="0" noProof="0" dirty="0">
                <a:solidFill>
                  <a:srgbClr val="17375E"/>
                </a:solidFill>
                <a:effectLst/>
                <a:latin typeface="Calibri"/>
                <a:ea typeface="Calibri"/>
                <a:cs typeface="Calibri"/>
              </a:rPr>
              <a:t>Kreativno razmišljanje</a:t>
            </a:r>
          </a:p>
          <a:p>
            <a:r>
              <a:rPr lang="sr-Latn-RS" sz="2400" b="0" i="0" strike="noStrike" cap="none" spc="0" baseline="0" noProof="0" dirty="0">
                <a:solidFill>
                  <a:srgbClr val="17375E"/>
                </a:solidFill>
                <a:effectLst/>
                <a:latin typeface="Calibri"/>
                <a:ea typeface="Calibri"/>
                <a:cs typeface="Calibri"/>
              </a:rPr>
              <a:t>Temu </a:t>
            </a:r>
            <a:r>
              <a:rPr lang="sr-Latn-RS" sz="2400" b="0" i="0" strike="noStrike" cap="none" spc="0" baseline="0" noProof="0" dirty="0" err="1">
                <a:solidFill>
                  <a:srgbClr val="17375E"/>
                </a:solidFill>
                <a:effectLst/>
                <a:latin typeface="Calibri"/>
                <a:ea typeface="Calibri"/>
                <a:cs typeface="Calibri"/>
              </a:rPr>
              <a:t>podijelite</a:t>
            </a:r>
            <a:r>
              <a:rPr lang="sr-Latn-RS" sz="2400" b="0" i="0" strike="noStrike" cap="none" spc="0" baseline="0" noProof="0" dirty="0">
                <a:solidFill>
                  <a:srgbClr val="17375E"/>
                </a:solidFill>
                <a:effectLst/>
                <a:latin typeface="Calibri"/>
                <a:ea typeface="Calibri"/>
                <a:cs typeface="Calibri"/>
              </a:rPr>
              <a:t> na </a:t>
            </a:r>
            <a:r>
              <a:rPr lang="sr-Latn-RS" sz="2400" b="0" i="0" strike="noStrike" cap="none" spc="0" baseline="0" noProof="0" dirty="0" err="1">
                <a:solidFill>
                  <a:srgbClr val="17375E"/>
                </a:solidFill>
                <a:effectLst/>
                <a:latin typeface="Calibri"/>
                <a:ea typeface="Calibri"/>
                <a:cs typeface="Calibri"/>
              </a:rPr>
              <a:t>podteme</a:t>
            </a:r>
            <a:endParaRPr lang="sr-Latn-RS" sz="2400" b="0" i="0" strike="noStrike" cap="none" spc="0" baseline="0" noProof="0" dirty="0">
              <a:solidFill>
                <a:srgbClr val="17375E"/>
              </a:solidFill>
              <a:effectLst/>
              <a:latin typeface="Calibri"/>
              <a:ea typeface="Calibri"/>
              <a:cs typeface="Calibri"/>
            </a:endParaRPr>
          </a:p>
          <a:p>
            <a:r>
              <a:rPr lang="sr-Latn-RS" sz="2400" b="0" i="0" strike="noStrike" cap="none" spc="0" baseline="0" noProof="0" dirty="0">
                <a:solidFill>
                  <a:srgbClr val="17375E"/>
                </a:solidFill>
                <a:effectLst/>
                <a:latin typeface="Calibri"/>
                <a:ea typeface="Calibri"/>
                <a:cs typeface="Calibri"/>
              </a:rPr>
              <a:t>Svaka </a:t>
            </a:r>
            <a:r>
              <a:rPr lang="sr-Latn-RS" sz="2400" b="0" i="0" strike="noStrike" cap="none" spc="0" baseline="0" noProof="0" dirty="0" err="1">
                <a:solidFill>
                  <a:srgbClr val="17375E"/>
                </a:solidFill>
                <a:effectLst/>
                <a:latin typeface="Calibri"/>
                <a:ea typeface="Calibri"/>
                <a:cs typeface="Calibri"/>
              </a:rPr>
              <a:t>podtema</a:t>
            </a:r>
            <a:r>
              <a:rPr lang="sr-Latn-RS" sz="2400" b="0" i="0" strike="noStrike" cap="none" spc="0" baseline="0" noProof="0" dirty="0">
                <a:solidFill>
                  <a:srgbClr val="17375E"/>
                </a:solidFill>
                <a:effectLst/>
                <a:latin typeface="Calibri"/>
                <a:ea typeface="Calibri"/>
                <a:cs typeface="Calibri"/>
              </a:rPr>
              <a:t> pripada jednom poslovnom procesu</a:t>
            </a:r>
          </a:p>
          <a:p>
            <a:endParaRPr lang="sr-Latn-RS" noProof="0" dirty="0"/>
          </a:p>
        </p:txBody>
      </p:sp>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Strukturisano kreativno razmišljanje</a:t>
            </a:r>
          </a:p>
        </p:txBody>
      </p:sp>
      <p:sp>
        <p:nvSpPr>
          <p:cNvPr id="3" name="Slide Number Placeholder 2"/>
          <p:cNvSpPr>
            <a:spLocks noGrp="1"/>
          </p:cNvSpPr>
          <p:nvPr>
            <p:ph type="sldNum" sz="quarter" idx="12"/>
          </p:nvPr>
        </p:nvSpPr>
        <p:spPr/>
        <p:txBody>
          <a:bodyPr/>
          <a:lstStyle/>
          <a:p>
            <a:pPr>
              <a:defRPr/>
            </a:pPr>
            <a:fld id="{11CA8AF8-045E-48E1-B5B1-EFEB5F03FD38}" type="slidenum">
              <a:rPr lang="de-DE" smtClean="0"/>
              <a:pPr>
                <a:defRPr/>
              </a:pPr>
              <a:t>31</a:t>
            </a:fld>
            <a:endParaRPr lang="de-DE"/>
          </a:p>
        </p:txBody>
      </p:sp>
      <p:grpSp>
        <p:nvGrpSpPr>
          <p:cNvPr id="5" name="Group 4"/>
          <p:cNvGrpSpPr/>
          <p:nvPr/>
        </p:nvGrpSpPr>
        <p:grpSpPr>
          <a:xfrm>
            <a:off x="4442115" y="2469674"/>
            <a:ext cx="4469221" cy="2717223"/>
            <a:chOff x="381000" y="457200"/>
            <a:chExt cx="8765215" cy="5791200"/>
          </a:xfrm>
        </p:grpSpPr>
        <p:sp>
          <p:nvSpPr>
            <p:cNvPr id="6" name="Rectangle 5"/>
            <p:cNvSpPr/>
            <p:nvPr/>
          </p:nvSpPr>
          <p:spPr>
            <a:xfrm>
              <a:off x="3352800" y="2667000"/>
              <a:ext cx="22098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1350" b="1" i="0" strike="noStrike" cap="none" spc="0" baseline="0">
                  <a:solidFill>
                    <a:srgbClr val="000000"/>
                  </a:solidFill>
                  <a:effectLst/>
                  <a:latin typeface="Calibri"/>
                  <a:ea typeface="Calibri"/>
                  <a:cs typeface="Calibri"/>
                </a:rPr>
                <a:t>Proizvod</a:t>
              </a:r>
            </a:p>
          </p:txBody>
        </p:sp>
        <p:sp>
          <p:nvSpPr>
            <p:cNvPr id="7" name="Rectangle 6"/>
            <p:cNvSpPr/>
            <p:nvPr/>
          </p:nvSpPr>
          <p:spPr>
            <a:xfrm>
              <a:off x="381000" y="457200"/>
              <a:ext cx="2133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1350" b="1" i="0" strike="noStrike" cap="none" spc="0" baseline="0">
                  <a:solidFill>
                    <a:srgbClr val="000000"/>
                  </a:solidFill>
                  <a:effectLst/>
                  <a:latin typeface="Calibri"/>
                  <a:ea typeface="Calibri"/>
                  <a:cs typeface="Calibri"/>
                </a:rPr>
                <a:t>Linija proizvodnje</a:t>
              </a:r>
            </a:p>
          </p:txBody>
        </p:sp>
        <p:sp>
          <p:nvSpPr>
            <p:cNvPr id="8" name="Rectangle 7"/>
            <p:cNvSpPr/>
            <p:nvPr/>
          </p:nvSpPr>
          <p:spPr>
            <a:xfrm>
              <a:off x="5943600" y="609600"/>
              <a:ext cx="2133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1350" b="1" i="0" strike="noStrike" cap="none" spc="0" baseline="0">
                  <a:solidFill>
                    <a:srgbClr val="000000"/>
                  </a:solidFill>
                  <a:effectLst/>
                  <a:latin typeface="Calibri"/>
                  <a:ea typeface="Calibri"/>
                  <a:cs typeface="Calibri"/>
                </a:rPr>
                <a:t>Linija prodaje</a:t>
              </a:r>
            </a:p>
          </p:txBody>
        </p:sp>
        <p:sp>
          <p:nvSpPr>
            <p:cNvPr id="9" name="Rectangle 8"/>
            <p:cNvSpPr/>
            <p:nvPr/>
          </p:nvSpPr>
          <p:spPr>
            <a:xfrm>
              <a:off x="381000" y="5638800"/>
              <a:ext cx="2133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1350" b="1" i="0" strike="noStrike" cap="none" spc="0" baseline="0">
                  <a:solidFill>
                    <a:srgbClr val="000000"/>
                  </a:solidFill>
                  <a:effectLst/>
                  <a:latin typeface="Calibri"/>
                  <a:ea typeface="Calibri"/>
                  <a:cs typeface="Calibri"/>
                </a:rPr>
                <a:t>Linija usluga</a:t>
              </a:r>
            </a:p>
          </p:txBody>
        </p:sp>
        <p:sp>
          <p:nvSpPr>
            <p:cNvPr id="10" name="Rectangle 9"/>
            <p:cNvSpPr/>
            <p:nvPr/>
          </p:nvSpPr>
          <p:spPr>
            <a:xfrm>
              <a:off x="6400800" y="5562600"/>
              <a:ext cx="2133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1350" b="1" i="0" strike="noStrike" cap="none" spc="0" baseline="0">
                  <a:solidFill>
                    <a:srgbClr val="000000"/>
                  </a:solidFill>
                  <a:effectLst/>
                  <a:latin typeface="Calibri"/>
                  <a:ea typeface="Calibri"/>
                  <a:cs typeface="Calibri"/>
                </a:rPr>
                <a:t>Linija izdvojene djelatnosti</a:t>
              </a:r>
            </a:p>
          </p:txBody>
        </p:sp>
        <p:sp>
          <p:nvSpPr>
            <p:cNvPr id="11" name="Rectangle 10"/>
            <p:cNvSpPr/>
            <p:nvPr/>
          </p:nvSpPr>
          <p:spPr>
            <a:xfrm>
              <a:off x="5869614" y="3086100"/>
              <a:ext cx="3276601"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x-none" sz="1350" b="1" i="0" strike="noStrike" cap="none" spc="0" baseline="0" dirty="0">
                  <a:solidFill>
                    <a:srgbClr val="000000"/>
                  </a:solidFill>
                  <a:effectLst/>
                  <a:latin typeface="Calibri"/>
                  <a:ea typeface="Calibri"/>
                  <a:cs typeface="Calibri"/>
                </a:rPr>
                <a:t>Linija ponovne upotrebe i reciklaže</a:t>
              </a:r>
            </a:p>
            <a:p>
              <a:endParaRPr lang="en-US" sz="1350" dirty="0">
                <a:solidFill>
                  <a:schemeClr val="tx1"/>
                </a:solidFill>
              </a:endParaRPr>
            </a:p>
          </p:txBody>
        </p:sp>
        <p:cxnSp>
          <p:nvCxnSpPr>
            <p:cNvPr id="12" name="Straight Arrow Connector 11"/>
            <p:cNvCxnSpPr/>
            <p:nvPr/>
          </p:nvCxnSpPr>
          <p:spPr>
            <a:xfrm rot="16200000" flipV="1">
              <a:off x="2247900" y="1333500"/>
              <a:ext cx="1447800" cy="914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4991100" y="1333500"/>
              <a:ext cx="16764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15000" y="3124200"/>
              <a:ext cx="2286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943100" y="4229100"/>
              <a:ext cx="1600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5143500" y="4305300"/>
              <a:ext cx="1676400" cy="1143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754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171701"/>
            <a:ext cx="8305800" cy="2057400"/>
          </a:xfrm>
        </p:spPr>
        <p:txBody>
          <a:bodyPr/>
          <a:lstStyle/>
          <a:p>
            <a:r>
              <a:rPr lang="sr-Latn-RS" sz="3600" b="1" i="0" strike="noStrike" cap="none" spc="0" baseline="0" noProof="0" dirty="0">
                <a:solidFill>
                  <a:srgbClr val="72AF2F"/>
                </a:solidFill>
                <a:effectLst/>
                <a:latin typeface="Candara"/>
                <a:ea typeface="Candara"/>
                <a:cs typeface="Candara"/>
              </a:rPr>
              <a:t>DIO 4- KOJA POSLOVNA IDEJA JE</a:t>
            </a:r>
            <a:r>
              <a:rPr lang="sr-Latn-RS" sz="3600" noProof="0" dirty="0"/>
              <a:t/>
            </a:r>
            <a:br>
              <a:rPr lang="sr-Latn-RS" sz="3600" noProof="0" dirty="0"/>
            </a:br>
            <a:r>
              <a:rPr lang="sr-Latn-RS" sz="3600" b="1" i="0" strike="noStrike" cap="none" spc="0" baseline="0" noProof="0" dirty="0">
                <a:solidFill>
                  <a:srgbClr val="72AF2F"/>
                </a:solidFill>
                <a:effectLst/>
                <a:latin typeface="Candara"/>
                <a:ea typeface="Candara"/>
                <a:cs typeface="Candara"/>
              </a:rPr>
              <a:t> NAJBOLJA?</a:t>
            </a:r>
          </a:p>
        </p:txBody>
      </p:sp>
      <p:sp>
        <p:nvSpPr>
          <p:cNvPr id="3" name="Content Placeholder 2"/>
          <p:cNvSpPr txBox="1"/>
          <p:nvPr/>
        </p:nvSpPr>
        <p:spPr>
          <a:xfrm>
            <a:off x="1358288" y="3997902"/>
            <a:ext cx="7954565" cy="1885950"/>
          </a:xfrm>
          <a:prstGeom prst="rect">
            <a:avLst/>
          </a:prstGeom>
        </p:spPr>
        <p:txBody>
          <a:bodyPr>
            <a:normAutofit fontScale="97500" lnSpcReduction="10000"/>
          </a:bodyPr>
          <a:lstStyle>
            <a:lvl1pPr marL="342900" indent="-342900" algn="l" defTabSz="914400" rtl="0" eaLnBrk="1" latinLnBrk="0" hangingPunct="1">
              <a:spcBef>
                <a:spcPct val="20000"/>
              </a:spcBef>
              <a:buClr>
                <a:srgbClr val="72AF2F"/>
              </a:buClr>
              <a:buFont typeface="Arial" pitchFamily="34" charset="0"/>
              <a:buChar char="•"/>
              <a:defRPr sz="3200" b="1"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rgbClr val="72AF2F"/>
              </a:buClr>
              <a:buFont typeface="Arial" pitchFamily="34" charset="0"/>
              <a:buChar char="–"/>
              <a:defRPr sz="2800" b="1"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rgbClr val="72AF2F"/>
              </a:buClr>
              <a:buFont typeface="Arial" pitchFamily="34" charset="0"/>
              <a:buChar char="•"/>
              <a:defRPr sz="2400" b="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2400" b="1" i="0" strike="noStrike" cap="none" spc="0" baseline="0" dirty="0">
                <a:solidFill>
                  <a:srgbClr val="FFFFFF"/>
                </a:solidFill>
                <a:effectLst/>
                <a:latin typeface="Calibri"/>
                <a:ea typeface="Calibri"/>
                <a:cs typeface="Calibri"/>
              </a:rPr>
              <a:t>Ciljevi:</a:t>
            </a:r>
          </a:p>
          <a:p>
            <a:r>
              <a:rPr lang="x-none" sz="2400" b="1" i="0" strike="noStrike" cap="none" spc="0" baseline="0" dirty="0">
                <a:solidFill>
                  <a:srgbClr val="FFFFFF"/>
                </a:solidFill>
                <a:effectLst/>
                <a:latin typeface="Calibri"/>
                <a:ea typeface="Calibri"/>
                <a:cs typeface="Calibri"/>
              </a:rPr>
              <a:t>Napravite kraću listu poslovnih ideja sa najvećim potencijalom</a:t>
            </a:r>
          </a:p>
          <a:p>
            <a:r>
              <a:rPr lang="x-none" sz="2400" b="1" i="0" strike="noStrike" cap="none" spc="0" baseline="0" dirty="0">
                <a:solidFill>
                  <a:srgbClr val="FFFFFF"/>
                </a:solidFill>
                <a:effectLst/>
                <a:latin typeface="Calibri"/>
                <a:ea typeface="Calibri"/>
                <a:cs typeface="Calibri"/>
              </a:rPr>
              <a:t>Dođite do više informacija da potvrdite </a:t>
            </a:r>
            <a:r>
              <a:rPr lang="sr-Latn-BA" sz="2400" b="1" i="0" strike="noStrike" cap="none" spc="0" baseline="0" dirty="0">
                <a:solidFill>
                  <a:srgbClr val="FFFFFF"/>
                </a:solidFill>
                <a:effectLst/>
                <a:latin typeface="Calibri"/>
                <a:ea typeface="Calibri"/>
                <a:cs typeface="Calibri"/>
              </a:rPr>
              <a:t>valjanost</a:t>
            </a:r>
            <a:r>
              <a:rPr lang="sr-Latn-BA" sz="2400" b="1" i="0" strike="noStrike" cap="none" spc="0" dirty="0">
                <a:solidFill>
                  <a:srgbClr val="FFFFFF"/>
                </a:solidFill>
                <a:effectLst/>
                <a:latin typeface="Calibri"/>
                <a:ea typeface="Calibri"/>
                <a:cs typeface="Calibri"/>
              </a:rPr>
              <a:t> </a:t>
            </a:r>
            <a:r>
              <a:rPr lang="x-none" sz="2400" b="1" i="0" strike="noStrike" cap="none" spc="0" baseline="0" dirty="0">
                <a:solidFill>
                  <a:srgbClr val="FFFFFF"/>
                </a:solidFill>
                <a:effectLst/>
                <a:latin typeface="Calibri"/>
                <a:ea typeface="Calibri"/>
                <a:cs typeface="Calibri"/>
              </a:rPr>
              <a:t>ideje</a:t>
            </a:r>
          </a:p>
          <a:p>
            <a:r>
              <a:rPr lang="x-none" sz="2400" b="1" i="0" strike="noStrike" cap="none" spc="0" baseline="0" dirty="0">
                <a:solidFill>
                  <a:srgbClr val="FFFFFF"/>
                </a:solidFill>
                <a:effectLst/>
                <a:latin typeface="Calibri"/>
                <a:ea typeface="Calibri"/>
                <a:cs typeface="Calibri"/>
              </a:rPr>
              <a:t>Na osnovu analize SWOT utvrdite najbolju poslovnu ideju</a:t>
            </a:r>
          </a:p>
        </p:txBody>
      </p:sp>
    </p:spTree>
    <p:extLst>
      <p:ext uri="{BB962C8B-B14F-4D97-AF65-F5344CB8AC3E}">
        <p14:creationId xmlns:p14="http://schemas.microsoft.com/office/powerpoint/2010/main" val="1951357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1CA8AF8-045E-48E1-B5B1-EFEB5F03FD38}" type="slidenum">
              <a:rPr lang="de-DE" smtClean="0"/>
              <a:pPr>
                <a:defRPr/>
              </a:pPr>
              <a:t>33</a:t>
            </a:fld>
            <a:endParaRPr lang="de-DE"/>
          </a:p>
        </p:txBody>
      </p:sp>
      <p:grpSp>
        <p:nvGrpSpPr>
          <p:cNvPr id="33" name="Group 15"/>
          <p:cNvGrpSpPr/>
          <p:nvPr/>
        </p:nvGrpSpPr>
        <p:grpSpPr>
          <a:xfrm>
            <a:off x="1852614" y="5461000"/>
            <a:ext cx="4897437" cy="1468438"/>
            <a:chOff x="3675649" y="3935306"/>
            <a:chExt cx="4897259" cy="1468472"/>
          </a:xfrm>
        </p:grpSpPr>
        <p:sp>
          <p:nvSpPr>
            <p:cNvPr id="34" name="Down Arrow 33"/>
            <p:cNvSpPr/>
            <p:nvPr/>
          </p:nvSpPr>
          <p:spPr>
            <a:xfrm>
              <a:off x="5701225" y="3935306"/>
              <a:ext cx="846106" cy="541351"/>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a:p>
          </p:txBody>
        </p:sp>
        <p:sp>
          <p:nvSpPr>
            <p:cNvPr id="35" name="Freeform 34"/>
            <p:cNvSpPr/>
            <p:nvPr/>
          </p:nvSpPr>
          <p:spPr>
            <a:xfrm>
              <a:off x="3675649" y="4387754"/>
              <a:ext cx="4897259" cy="1016024"/>
            </a:xfrm>
            <a:custGeom>
              <a:avLst/>
              <a:gdLst>
                <a:gd name="connsiteX0" fmla="*/ 0 w 4064000"/>
                <a:gd name="connsiteY0" fmla="*/ 0 h 1016000"/>
                <a:gd name="connsiteX1" fmla="*/ 4064000 w 4064000"/>
                <a:gd name="connsiteY1" fmla="*/ 0 h 1016000"/>
                <a:gd name="connsiteX2" fmla="*/ 4064000 w 4064000"/>
                <a:gd name="connsiteY2" fmla="*/ 1016000 h 1016000"/>
                <a:gd name="connsiteX3" fmla="*/ 0 w 4064000"/>
                <a:gd name="connsiteY3" fmla="*/ 1016000 h 1016000"/>
                <a:gd name="connsiteX4" fmla="*/ 0 w 4064000"/>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016000">
                  <a:moveTo>
                    <a:pt x="0" y="0"/>
                  </a:moveTo>
                  <a:lnTo>
                    <a:pt x="4064000" y="0"/>
                  </a:lnTo>
                  <a:lnTo>
                    <a:pt x="4064000" y="1016000"/>
                  </a:lnTo>
                  <a:lnTo>
                    <a:pt x="0" y="101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0" tIns="177800" rIns="177800" bIns="177800" anchor="ctr"/>
            <a:lstStyle/>
            <a:p>
              <a:pPr algn="ctr" defTabSz="1111250" eaLnBrk="1" fontAlgn="auto" hangingPunct="1">
                <a:lnSpc>
                  <a:spcPct val="90000"/>
                </a:lnSpc>
                <a:spcAft>
                  <a:spcPct val="35000"/>
                </a:spcAft>
                <a:defRPr/>
              </a:pPr>
              <a:r>
                <a:rPr lang="x-none" sz="2500" b="0" i="0" strike="noStrike" cap="none" spc="0" baseline="0">
                  <a:solidFill>
                    <a:srgbClr val="000000"/>
                  </a:solidFill>
                  <a:effectLst/>
                  <a:latin typeface="Calibri"/>
                  <a:ea typeface="Calibri"/>
                  <a:cs typeface="Calibri"/>
                </a:rPr>
                <a:t>Napravite uži izbor ideja koje su najpogodnije za pokretanje posla.</a:t>
              </a:r>
            </a:p>
          </p:txBody>
        </p:sp>
      </p:grpSp>
      <p:sp>
        <p:nvSpPr>
          <p:cNvPr id="36" name="Freeform 35"/>
          <p:cNvSpPr/>
          <p:nvPr/>
        </p:nvSpPr>
        <p:spPr>
          <a:xfrm>
            <a:off x="3997325" y="1854200"/>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0175" tIns="270175" rIns="270175" bIns="270175" anchor="ctr"/>
          <a:lstStyle/>
          <a:p>
            <a:pPr algn="ctr" defTabSz="1644650" eaLnBrk="1" fontAlgn="auto" hangingPunct="1">
              <a:lnSpc>
                <a:spcPct val="90000"/>
              </a:lnSpc>
              <a:spcAft>
                <a:spcPct val="35000"/>
              </a:spcAft>
              <a:defRPr/>
            </a:pPr>
            <a:r>
              <a:rPr lang="x-none" sz="3700" b="0" i="0" strike="noStrike" cap="none" spc="0" baseline="0">
                <a:solidFill>
                  <a:srgbClr val="FFFFFF"/>
                </a:solidFill>
                <a:effectLst/>
                <a:latin typeface="Calibri"/>
                <a:ea typeface="Calibri"/>
                <a:cs typeface="Calibri"/>
              </a:rPr>
              <a:t>Ideja …</a:t>
            </a:r>
          </a:p>
        </p:txBody>
      </p:sp>
      <p:sp>
        <p:nvSpPr>
          <p:cNvPr id="37" name="Freeform 36"/>
          <p:cNvSpPr/>
          <p:nvPr/>
        </p:nvSpPr>
        <p:spPr>
          <a:xfrm>
            <a:off x="2906713" y="711200"/>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0175" tIns="270175" rIns="270175" bIns="270175" anchor="ctr"/>
          <a:lstStyle/>
          <a:p>
            <a:pPr algn="ctr" defTabSz="1644650" eaLnBrk="1" fontAlgn="auto" hangingPunct="1">
              <a:lnSpc>
                <a:spcPct val="90000"/>
              </a:lnSpc>
              <a:spcAft>
                <a:spcPct val="35000"/>
              </a:spcAft>
              <a:defRPr/>
            </a:pPr>
            <a:r>
              <a:rPr lang="x-none" sz="3700" b="0" i="0" strike="noStrike" cap="none" spc="0" baseline="0">
                <a:solidFill>
                  <a:srgbClr val="FFFFFF"/>
                </a:solidFill>
                <a:effectLst/>
                <a:latin typeface="Calibri"/>
                <a:ea typeface="Calibri"/>
                <a:cs typeface="Calibri"/>
              </a:rPr>
              <a:t>Ideja 2</a:t>
            </a:r>
          </a:p>
        </p:txBody>
      </p:sp>
      <p:sp>
        <p:nvSpPr>
          <p:cNvPr id="38" name="Freeform 37"/>
          <p:cNvSpPr/>
          <p:nvPr/>
        </p:nvSpPr>
        <p:spPr>
          <a:xfrm>
            <a:off x="4464050" y="342900"/>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0175" tIns="270175" rIns="270175" bIns="270175" anchor="ctr"/>
          <a:lstStyle/>
          <a:p>
            <a:pPr algn="ctr" defTabSz="1644650" eaLnBrk="1" fontAlgn="auto" hangingPunct="1">
              <a:lnSpc>
                <a:spcPct val="90000"/>
              </a:lnSpc>
              <a:spcAft>
                <a:spcPct val="35000"/>
              </a:spcAft>
              <a:defRPr/>
            </a:pPr>
            <a:r>
              <a:rPr lang="x-none" sz="3700" b="0" i="0" strike="noStrike" cap="none" spc="0" baseline="0">
                <a:solidFill>
                  <a:srgbClr val="FFFFFF"/>
                </a:solidFill>
                <a:effectLst/>
                <a:latin typeface="Calibri"/>
                <a:ea typeface="Calibri"/>
                <a:cs typeface="Calibri"/>
              </a:rPr>
              <a:t>Ideja 1 </a:t>
            </a:r>
          </a:p>
        </p:txBody>
      </p:sp>
      <p:grpSp>
        <p:nvGrpSpPr>
          <p:cNvPr id="39" name="Group 16"/>
          <p:cNvGrpSpPr/>
          <p:nvPr/>
        </p:nvGrpSpPr>
        <p:grpSpPr>
          <a:xfrm>
            <a:off x="1350964" y="33339"/>
            <a:ext cx="5749925" cy="5405437"/>
            <a:chOff x="2875175" y="33865"/>
            <a:chExt cx="5750351" cy="5405401"/>
          </a:xfrm>
        </p:grpSpPr>
        <p:sp>
          <p:nvSpPr>
            <p:cNvPr id="40" name="Oval 39"/>
            <p:cNvSpPr/>
            <p:nvPr/>
          </p:nvSpPr>
          <p:spPr>
            <a:xfrm>
              <a:off x="3124430" y="219601"/>
              <a:ext cx="5297880" cy="2162161"/>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a:lstStyle/>
            <a:p>
              <a:endParaRPr/>
            </a:p>
          </p:txBody>
        </p:sp>
        <p:sp>
          <p:nvSpPr>
            <p:cNvPr id="41" name="Shape 40"/>
            <p:cNvSpPr/>
            <p:nvPr/>
          </p:nvSpPr>
          <p:spPr>
            <a:xfrm>
              <a:off x="2875175" y="33865"/>
              <a:ext cx="5750351" cy="540540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a:p>
          </p:txBody>
        </p:sp>
      </p:grpSp>
      <p:sp>
        <p:nvSpPr>
          <p:cNvPr id="42" name="Trapezoid 41"/>
          <p:cNvSpPr/>
          <p:nvPr/>
        </p:nvSpPr>
        <p:spPr>
          <a:xfrm rot="10800000">
            <a:off x="2417041" y="3365500"/>
            <a:ext cx="3581400" cy="381000"/>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20999996" rev="0"/>
              </a:camera>
              <a:lightRig rig="threePt" dir="t"/>
            </a:scene3d>
          </a:bodyPr>
          <a:lstStyle/>
          <a:p>
            <a:pPr algn="ctr" eaLnBrk="1" fontAlgn="auto" hangingPunct="1">
              <a:spcBef>
                <a:spcPct val="0"/>
              </a:spcBef>
              <a:spcAft>
                <a:spcPct val="0"/>
              </a:spcAft>
              <a:defRPr/>
            </a:pPr>
            <a:endParaRPr lang="en-US"/>
          </a:p>
        </p:txBody>
      </p:sp>
      <p:sp>
        <p:nvSpPr>
          <p:cNvPr id="43" name="Trapezoid 42"/>
          <p:cNvSpPr/>
          <p:nvPr/>
        </p:nvSpPr>
        <p:spPr>
          <a:xfrm rot="10800000">
            <a:off x="2662238" y="3763963"/>
            <a:ext cx="3109912" cy="381000"/>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4" name="Trapezoid 43"/>
          <p:cNvSpPr/>
          <p:nvPr/>
        </p:nvSpPr>
        <p:spPr>
          <a:xfrm rot="10800000">
            <a:off x="2906713" y="4159250"/>
            <a:ext cx="2614612" cy="419100"/>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5" name="Trapezoid 44"/>
          <p:cNvSpPr/>
          <p:nvPr/>
        </p:nvSpPr>
        <p:spPr>
          <a:xfrm rot="10800000">
            <a:off x="3141664" y="4530725"/>
            <a:ext cx="2168525" cy="382588"/>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6" name="Trapezoid 45"/>
          <p:cNvSpPr/>
          <p:nvPr/>
        </p:nvSpPr>
        <p:spPr>
          <a:xfrm rot="10800000">
            <a:off x="3359150" y="4906963"/>
            <a:ext cx="1716088" cy="381000"/>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47" name="Rectangle 46"/>
          <p:cNvSpPr/>
          <p:nvPr/>
        </p:nvSpPr>
        <p:spPr>
          <a:xfrm>
            <a:off x="3175000" y="4833939"/>
            <a:ext cx="2205038"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x-none" sz="1800" b="0" i="0" strike="noStrike" cap="none" spc="0" baseline="0">
                <a:solidFill>
                  <a:srgbClr val="FFFFFF"/>
                </a:solidFill>
                <a:effectLst/>
                <a:latin typeface="Calibri"/>
                <a:ea typeface="Calibri"/>
                <a:cs typeface="Calibri"/>
              </a:rPr>
              <a:t>Koja potreba?</a:t>
            </a:r>
          </a:p>
        </p:txBody>
      </p:sp>
      <p:sp>
        <p:nvSpPr>
          <p:cNvPr id="48" name="Rectangle 47"/>
          <p:cNvSpPr/>
          <p:nvPr/>
        </p:nvSpPr>
        <p:spPr>
          <a:xfrm>
            <a:off x="3198814" y="4497388"/>
            <a:ext cx="2205037" cy="39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x-none" sz="1800" b="0" i="0" strike="noStrike" cap="none" spc="0" baseline="0">
                <a:solidFill>
                  <a:srgbClr val="FFFFFF"/>
                </a:solidFill>
                <a:effectLst/>
                <a:latin typeface="Calibri"/>
                <a:ea typeface="Calibri"/>
                <a:cs typeface="Calibri"/>
              </a:rPr>
              <a:t>Koji proizvod?</a:t>
            </a:r>
          </a:p>
        </p:txBody>
      </p:sp>
      <p:sp>
        <p:nvSpPr>
          <p:cNvPr id="49" name="Rectangle 48"/>
          <p:cNvSpPr/>
          <p:nvPr/>
        </p:nvSpPr>
        <p:spPr>
          <a:xfrm>
            <a:off x="3248026" y="4170364"/>
            <a:ext cx="2206625"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x-none" sz="1800" b="0" i="0" strike="noStrike" cap="none" spc="0" baseline="0">
                <a:solidFill>
                  <a:srgbClr val="FFFFFF"/>
                </a:solidFill>
                <a:effectLst/>
                <a:latin typeface="Calibri"/>
                <a:ea typeface="Calibri"/>
                <a:cs typeface="Calibri"/>
              </a:rPr>
              <a:t>Kome prodavati?</a:t>
            </a:r>
          </a:p>
        </p:txBody>
      </p:sp>
      <p:sp>
        <p:nvSpPr>
          <p:cNvPr id="50" name="Rectangle 49"/>
          <p:cNvSpPr/>
          <p:nvPr/>
        </p:nvSpPr>
        <p:spPr>
          <a:xfrm>
            <a:off x="3236914" y="3749676"/>
            <a:ext cx="2205037" cy="39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x-none" sz="1800" b="0" i="0" strike="noStrike" cap="none" spc="0" baseline="0">
                <a:solidFill>
                  <a:srgbClr val="FFFFFF"/>
                </a:solidFill>
                <a:effectLst/>
                <a:latin typeface="Calibri"/>
                <a:ea typeface="Calibri"/>
                <a:cs typeface="Calibri"/>
              </a:rPr>
              <a:t>Kako prodavati?</a:t>
            </a:r>
          </a:p>
        </p:txBody>
      </p:sp>
      <p:sp>
        <p:nvSpPr>
          <p:cNvPr id="51" name="Rectangle 50"/>
          <p:cNvSpPr/>
          <p:nvPr/>
        </p:nvSpPr>
        <p:spPr>
          <a:xfrm>
            <a:off x="2662238" y="3327401"/>
            <a:ext cx="3535362"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x-none" sz="1800" b="0" i="0" strike="noStrike" cap="none" spc="0" baseline="0">
                <a:solidFill>
                  <a:srgbClr val="FFFFFF"/>
                </a:solidFill>
                <a:effectLst/>
                <a:latin typeface="Calibri"/>
                <a:ea typeface="Calibri"/>
                <a:cs typeface="Calibri"/>
              </a:rPr>
              <a:t>Uticaj na životnu sredinu?</a:t>
            </a:r>
          </a:p>
        </p:txBody>
      </p:sp>
    </p:spTree>
    <p:extLst>
      <p:ext uri="{BB962C8B-B14F-4D97-AF65-F5344CB8AC3E}">
        <p14:creationId xmlns:p14="http://schemas.microsoft.com/office/powerpoint/2010/main" val="4074833010"/>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Istraživanje terena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9802745"/>
              </p:ext>
            </p:extLst>
          </p:nvPr>
        </p:nvGraphicFramePr>
        <p:xfrm>
          <a:off x="457200" y="2228850"/>
          <a:ext cx="8229600" cy="39624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635421">
                <a:tc>
                  <a:txBody>
                    <a:bodyPr/>
                    <a:lstStyle/>
                    <a:p>
                      <a:pPr algn="ctr"/>
                      <a:r>
                        <a:rPr lang="x-none" sz="2200" b="1" i="0" strike="noStrike" cap="none" spc="0" baseline="0">
                          <a:solidFill>
                            <a:srgbClr val="FFFFFF"/>
                          </a:solidFill>
                          <a:effectLst/>
                          <a:latin typeface="Calibri"/>
                          <a:ea typeface="Calibri"/>
                          <a:cs typeface="Calibri"/>
                        </a:rPr>
                        <a:t>Ideja</a:t>
                      </a:r>
                    </a:p>
                  </a:txBody>
                  <a:tcPr marL="68580" marR="68580" marT="34290" marB="34290"/>
                </a:tc>
                <a:tc>
                  <a:txBody>
                    <a:bodyPr/>
                    <a:lstStyle/>
                    <a:p>
                      <a:pPr algn="ctr"/>
                      <a:r>
                        <a:rPr lang="x-none" sz="2200" b="1" i="0" strike="noStrike" cap="none" spc="0" baseline="0">
                          <a:solidFill>
                            <a:srgbClr val="FFFFFF"/>
                          </a:solidFill>
                          <a:effectLst/>
                          <a:latin typeface="Calibri"/>
                          <a:ea typeface="Calibri"/>
                          <a:cs typeface="Calibri"/>
                        </a:rPr>
                        <a:t>Koje informacije su potrebne?</a:t>
                      </a:r>
                    </a:p>
                  </a:txBody>
                  <a:tcPr marL="68580" marR="68580" marT="34290" marB="34290"/>
                </a:tc>
                <a:tc>
                  <a:txBody>
                    <a:bodyPr/>
                    <a:lstStyle/>
                    <a:p>
                      <a:pPr algn="ctr"/>
                      <a:r>
                        <a:rPr lang="x-none" sz="2200" b="1" i="0" strike="noStrike" cap="none" spc="0" baseline="0">
                          <a:solidFill>
                            <a:srgbClr val="FFFFFF"/>
                          </a:solidFill>
                          <a:effectLst/>
                          <a:latin typeface="Calibri"/>
                          <a:ea typeface="Calibri"/>
                          <a:cs typeface="Calibri"/>
                        </a:rPr>
                        <a:t>Koga pitati?</a:t>
                      </a:r>
                    </a:p>
                  </a:txBody>
                  <a:tcPr marL="68580" marR="68580" marT="34290" marB="34290"/>
                </a:tc>
                <a:tc>
                  <a:txBody>
                    <a:bodyPr/>
                    <a:lstStyle/>
                    <a:p>
                      <a:pPr algn="ctr"/>
                      <a:r>
                        <a:rPr lang="x-none" sz="2200" b="1" i="0" strike="noStrike" cap="none" spc="0" baseline="0">
                          <a:solidFill>
                            <a:srgbClr val="FFFFFF"/>
                          </a:solidFill>
                          <a:effectLst/>
                          <a:latin typeface="Calibri"/>
                          <a:ea typeface="Calibri"/>
                          <a:cs typeface="Calibri"/>
                        </a:rPr>
                        <a:t>Koja pitanja postaviti?</a:t>
                      </a:r>
                    </a:p>
                  </a:txBody>
                  <a:tcPr marL="68580" marR="68580" marT="34290" marB="34290"/>
                </a:tc>
                <a:extLst>
                  <a:ext uri="{0D108BD9-81ED-4DB2-BD59-A6C34878D82A}">
                    <a16:rowId xmlns:a16="http://schemas.microsoft.com/office/drawing/2014/main" xmlns="" val="10000"/>
                  </a:ext>
                </a:extLst>
              </a:tr>
              <a:tr h="685800">
                <a:tc>
                  <a:txBody>
                    <a:bodyPr/>
                    <a:lstStyle/>
                    <a:p>
                      <a:pPr algn="ctr"/>
                      <a:r>
                        <a:rPr lang="x-none" sz="2200" b="0" i="0" strike="noStrike" cap="none" spc="0" baseline="0">
                          <a:solidFill>
                            <a:srgbClr val="000000"/>
                          </a:solidFill>
                          <a:effectLst/>
                          <a:latin typeface="Calibri"/>
                          <a:ea typeface="Calibri"/>
                          <a:cs typeface="Calibri"/>
                        </a:rPr>
                        <a:t>Ideja 1</a:t>
                      </a:r>
                    </a:p>
                    <a:p>
                      <a:pPr algn="ctr"/>
                      <a:endParaRPr lang="en-US" sz="2200" baseline="0"/>
                    </a:p>
                    <a:p>
                      <a:pPr algn="ctr"/>
                      <a:endParaRPr lang="en-US" sz="2200"/>
                    </a:p>
                  </a:txBody>
                  <a:tcPr marL="68580" marR="68580" marT="34290" marB="34290"/>
                </a:tc>
                <a:tc>
                  <a:txBody>
                    <a:bodyPr/>
                    <a:lstStyle/>
                    <a:p>
                      <a:pPr algn="ctr"/>
                      <a:endParaRPr lang="en-US" sz="2200"/>
                    </a:p>
                  </a:txBody>
                  <a:tcPr marL="68580" marR="68580" marT="34290" marB="34290"/>
                </a:tc>
                <a:tc>
                  <a:txBody>
                    <a:bodyPr/>
                    <a:lstStyle/>
                    <a:p>
                      <a:pPr algn="ctr"/>
                      <a:endParaRPr lang="en-US" sz="2200"/>
                    </a:p>
                  </a:txBody>
                  <a:tcPr marL="68580" marR="68580" marT="34290" marB="34290"/>
                </a:tc>
                <a:tc>
                  <a:txBody>
                    <a:bodyPr/>
                    <a:lstStyle/>
                    <a:p>
                      <a:pPr algn="ctr"/>
                      <a:endParaRPr lang="en-US" sz="2200"/>
                    </a:p>
                  </a:txBody>
                  <a:tcPr marL="68580" marR="68580" marT="34290" marB="34290"/>
                </a:tc>
                <a:extLst>
                  <a:ext uri="{0D108BD9-81ED-4DB2-BD59-A6C34878D82A}">
                    <a16:rowId xmlns:a16="http://schemas.microsoft.com/office/drawing/2014/main" xmlns="" val="10001"/>
                  </a:ext>
                </a:extLst>
              </a:tr>
              <a:tr h="685800">
                <a:tc>
                  <a:txBody>
                    <a:bodyPr/>
                    <a:lstStyle/>
                    <a:p>
                      <a:pPr algn="ctr"/>
                      <a:r>
                        <a:rPr lang="x-none" sz="2200" b="0" i="0" strike="noStrike" cap="none" spc="0" baseline="0">
                          <a:solidFill>
                            <a:srgbClr val="000000"/>
                          </a:solidFill>
                          <a:effectLst/>
                          <a:latin typeface="Calibri"/>
                          <a:ea typeface="Calibri"/>
                          <a:cs typeface="Calibri"/>
                        </a:rPr>
                        <a:t>Ideja 2</a:t>
                      </a:r>
                    </a:p>
                    <a:p>
                      <a:pPr algn="ctr"/>
                      <a:endParaRPr lang="en-US" sz="2200"/>
                    </a:p>
                    <a:p>
                      <a:pPr algn="ctr"/>
                      <a:endParaRPr lang="en-US" sz="2200"/>
                    </a:p>
                  </a:txBody>
                  <a:tcPr marL="68580" marR="68580" marT="34290" marB="34290"/>
                </a:tc>
                <a:tc>
                  <a:txBody>
                    <a:bodyPr/>
                    <a:lstStyle/>
                    <a:p>
                      <a:pPr algn="ctr"/>
                      <a:endParaRPr lang="en-US" sz="2200"/>
                    </a:p>
                  </a:txBody>
                  <a:tcPr marL="68580" marR="68580" marT="34290" marB="34290"/>
                </a:tc>
                <a:tc>
                  <a:txBody>
                    <a:bodyPr/>
                    <a:lstStyle/>
                    <a:p>
                      <a:pPr algn="ctr"/>
                      <a:endParaRPr lang="en-US" sz="2200"/>
                    </a:p>
                  </a:txBody>
                  <a:tcPr marL="68580" marR="68580" marT="34290" marB="34290"/>
                </a:tc>
                <a:tc>
                  <a:txBody>
                    <a:bodyPr/>
                    <a:lstStyle/>
                    <a:p>
                      <a:pPr algn="ctr"/>
                      <a:endParaRPr lang="en-US" sz="2200"/>
                    </a:p>
                  </a:txBody>
                  <a:tcPr marL="68580" marR="68580" marT="34290" marB="34290"/>
                </a:tc>
                <a:extLst>
                  <a:ext uri="{0D108BD9-81ED-4DB2-BD59-A6C34878D82A}">
                    <a16:rowId xmlns:a16="http://schemas.microsoft.com/office/drawing/2014/main" xmlns="" val="10002"/>
                  </a:ext>
                </a:extLst>
              </a:tr>
              <a:tr h="685800">
                <a:tc>
                  <a:txBody>
                    <a:bodyPr/>
                    <a:lstStyle/>
                    <a:p>
                      <a:pPr algn="ctr"/>
                      <a:r>
                        <a:rPr lang="x-none" sz="2200" b="0" i="0" strike="noStrike" cap="none" spc="0" baseline="0">
                          <a:solidFill>
                            <a:srgbClr val="000000"/>
                          </a:solidFill>
                          <a:effectLst/>
                          <a:latin typeface="Calibri"/>
                          <a:ea typeface="Calibri"/>
                          <a:cs typeface="Calibri"/>
                        </a:rPr>
                        <a:t>Ideja ….</a:t>
                      </a:r>
                    </a:p>
                    <a:p>
                      <a:pPr algn="ctr"/>
                      <a:endParaRPr lang="en-US" sz="2200"/>
                    </a:p>
                    <a:p>
                      <a:pPr algn="ctr"/>
                      <a:endParaRPr lang="en-US" sz="2200"/>
                    </a:p>
                  </a:txBody>
                  <a:tcPr marL="68580" marR="68580" marT="34290" marB="34290"/>
                </a:tc>
                <a:tc>
                  <a:txBody>
                    <a:bodyPr/>
                    <a:lstStyle/>
                    <a:p>
                      <a:pPr algn="ctr"/>
                      <a:endParaRPr lang="en-US" sz="2200"/>
                    </a:p>
                  </a:txBody>
                  <a:tcPr marL="68580" marR="68580" marT="34290" marB="34290"/>
                </a:tc>
                <a:tc>
                  <a:txBody>
                    <a:bodyPr/>
                    <a:lstStyle/>
                    <a:p>
                      <a:pPr algn="ctr"/>
                      <a:endParaRPr lang="en-US" sz="2200"/>
                    </a:p>
                  </a:txBody>
                  <a:tcPr marL="68580" marR="68580" marT="34290" marB="34290"/>
                </a:tc>
                <a:tc>
                  <a:txBody>
                    <a:bodyPr/>
                    <a:lstStyle/>
                    <a:p>
                      <a:pPr algn="ctr"/>
                      <a:endParaRPr lang="en-US" sz="2200"/>
                    </a:p>
                  </a:txBody>
                  <a:tcPr marL="68580" marR="68580" marT="34290" marB="34290"/>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pPr>
              <a:defRPr/>
            </a:pPr>
            <a:fld id="{11CA8AF8-045E-48E1-B5B1-EFEB5F03FD38}" type="slidenum">
              <a:rPr lang="de-DE" smtClean="0"/>
              <a:pPr>
                <a:defRPr/>
              </a:pPr>
              <a:t>34</a:t>
            </a:fld>
            <a:endParaRPr lang="de-DE"/>
          </a:p>
        </p:txBody>
      </p:sp>
    </p:spTree>
    <p:extLst>
      <p:ext uri="{BB962C8B-B14F-4D97-AF65-F5344CB8AC3E}">
        <p14:creationId xmlns:p14="http://schemas.microsoft.com/office/powerpoint/2010/main" val="885576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V="1">
            <a:off x="49491" y="3483382"/>
            <a:ext cx="9094509" cy="6668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3098351" y="1377796"/>
            <a:ext cx="2042015" cy="2074809"/>
          </a:xfrm>
          <a:custGeom>
            <a:avLst/>
            <a:gdLst>
              <a:gd name="connsiteX0" fmla="*/ 0 w 2435886"/>
              <a:gd name="connsiteY0" fmla="*/ 405989 h 2435886"/>
              <a:gd name="connsiteX1" fmla="*/ 405989 w 2435886"/>
              <a:gd name="connsiteY1" fmla="*/ 0 h 2435886"/>
              <a:gd name="connsiteX2" fmla="*/ 2029897 w 2435886"/>
              <a:gd name="connsiteY2" fmla="*/ 0 h 2435886"/>
              <a:gd name="connsiteX3" fmla="*/ 2435886 w 2435886"/>
              <a:gd name="connsiteY3" fmla="*/ 405989 h 2435886"/>
              <a:gd name="connsiteX4" fmla="*/ 2435886 w 2435886"/>
              <a:gd name="connsiteY4" fmla="*/ 2029897 h 2435886"/>
              <a:gd name="connsiteX5" fmla="*/ 2029897 w 2435886"/>
              <a:gd name="connsiteY5" fmla="*/ 2435886 h 2435886"/>
              <a:gd name="connsiteX6" fmla="*/ 405989 w 2435886"/>
              <a:gd name="connsiteY6" fmla="*/ 2435886 h 2435886"/>
              <a:gd name="connsiteX7" fmla="*/ 0 w 2435886"/>
              <a:gd name="connsiteY7" fmla="*/ 2029897 h 2435886"/>
              <a:gd name="connsiteX8" fmla="*/ 0 w 2435886"/>
              <a:gd name="connsiteY8" fmla="*/ 405989 h 24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5886" h="2435886">
                <a:moveTo>
                  <a:pt x="0" y="405989"/>
                </a:moveTo>
                <a:cubicBezTo>
                  <a:pt x="0" y="181767"/>
                  <a:pt x="181767" y="0"/>
                  <a:pt x="405989" y="0"/>
                </a:cubicBezTo>
                <a:lnTo>
                  <a:pt x="2029897" y="0"/>
                </a:lnTo>
                <a:cubicBezTo>
                  <a:pt x="2254119" y="0"/>
                  <a:pt x="2435886" y="181767"/>
                  <a:pt x="2435886" y="405989"/>
                </a:cubicBezTo>
                <a:lnTo>
                  <a:pt x="2435886" y="2029897"/>
                </a:lnTo>
                <a:cubicBezTo>
                  <a:pt x="2435886" y="2254119"/>
                  <a:pt x="2254119" y="2435886"/>
                  <a:pt x="2029897" y="2435886"/>
                </a:cubicBezTo>
                <a:lnTo>
                  <a:pt x="405989" y="2435886"/>
                </a:lnTo>
                <a:cubicBezTo>
                  <a:pt x="181767" y="2435886"/>
                  <a:pt x="0" y="2254119"/>
                  <a:pt x="0" y="2029897"/>
                </a:cubicBezTo>
                <a:lnTo>
                  <a:pt x="0" y="405989"/>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478" tIns="163478" rIns="163478" bIns="163478" numCol="1" spcCol="1270" anchor="ctr" anchorCtr="0">
            <a:noAutofit/>
          </a:bodyPr>
          <a:lstStyle/>
          <a:p>
            <a:pPr algn="ctr" defTabSz="866775">
              <a:lnSpc>
                <a:spcPct val="90000"/>
              </a:lnSpc>
              <a:spcBef>
                <a:spcPct val="0"/>
              </a:spcBef>
              <a:spcAft>
                <a:spcPct val="35000"/>
              </a:spcAft>
            </a:pPr>
            <a:r>
              <a:rPr lang="bs-Latn-BA" sz="3000" b="1" i="0" strike="noStrike" cap="none" spc="0" baseline="0" dirty="0">
                <a:solidFill>
                  <a:srgbClr val="FFFFFF"/>
                </a:solidFill>
                <a:effectLst/>
                <a:latin typeface="Calibri"/>
                <a:ea typeface="Calibri"/>
                <a:cs typeface="Calibri"/>
              </a:rPr>
              <a:t>Snage</a:t>
            </a:r>
            <a:endParaRPr lang="x-none" sz="1950" b="0" i="0" strike="noStrike" cap="none" spc="0" baseline="0" dirty="0">
              <a:solidFill>
                <a:srgbClr val="FFFFFF"/>
              </a:solidFill>
              <a:effectLst/>
              <a:latin typeface="Calibri"/>
              <a:ea typeface="Calibri"/>
              <a:cs typeface="Calibri"/>
            </a:endParaRPr>
          </a:p>
        </p:txBody>
      </p:sp>
      <p:sp>
        <p:nvSpPr>
          <p:cNvPr id="12" name="Freeform 11"/>
          <p:cNvSpPr/>
          <p:nvPr/>
        </p:nvSpPr>
        <p:spPr>
          <a:xfrm>
            <a:off x="5246017" y="1367528"/>
            <a:ext cx="2042015" cy="2074809"/>
          </a:xfrm>
          <a:custGeom>
            <a:avLst/>
            <a:gdLst>
              <a:gd name="connsiteX0" fmla="*/ 0 w 2435886"/>
              <a:gd name="connsiteY0" fmla="*/ 405989 h 2435886"/>
              <a:gd name="connsiteX1" fmla="*/ 405989 w 2435886"/>
              <a:gd name="connsiteY1" fmla="*/ 0 h 2435886"/>
              <a:gd name="connsiteX2" fmla="*/ 2029897 w 2435886"/>
              <a:gd name="connsiteY2" fmla="*/ 0 h 2435886"/>
              <a:gd name="connsiteX3" fmla="*/ 2435886 w 2435886"/>
              <a:gd name="connsiteY3" fmla="*/ 405989 h 2435886"/>
              <a:gd name="connsiteX4" fmla="*/ 2435886 w 2435886"/>
              <a:gd name="connsiteY4" fmla="*/ 2029897 h 2435886"/>
              <a:gd name="connsiteX5" fmla="*/ 2029897 w 2435886"/>
              <a:gd name="connsiteY5" fmla="*/ 2435886 h 2435886"/>
              <a:gd name="connsiteX6" fmla="*/ 405989 w 2435886"/>
              <a:gd name="connsiteY6" fmla="*/ 2435886 h 2435886"/>
              <a:gd name="connsiteX7" fmla="*/ 0 w 2435886"/>
              <a:gd name="connsiteY7" fmla="*/ 2029897 h 2435886"/>
              <a:gd name="connsiteX8" fmla="*/ 0 w 2435886"/>
              <a:gd name="connsiteY8" fmla="*/ 405989 h 24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5886" h="2435886">
                <a:moveTo>
                  <a:pt x="0" y="405989"/>
                </a:moveTo>
                <a:cubicBezTo>
                  <a:pt x="0" y="181767"/>
                  <a:pt x="181767" y="0"/>
                  <a:pt x="405989" y="0"/>
                </a:cubicBezTo>
                <a:lnTo>
                  <a:pt x="2029897" y="0"/>
                </a:lnTo>
                <a:cubicBezTo>
                  <a:pt x="2254119" y="0"/>
                  <a:pt x="2435886" y="181767"/>
                  <a:pt x="2435886" y="405989"/>
                </a:cubicBezTo>
                <a:lnTo>
                  <a:pt x="2435886" y="2029897"/>
                </a:lnTo>
                <a:cubicBezTo>
                  <a:pt x="2435886" y="2254119"/>
                  <a:pt x="2254119" y="2435886"/>
                  <a:pt x="2029897" y="2435886"/>
                </a:cubicBezTo>
                <a:lnTo>
                  <a:pt x="405989" y="2435886"/>
                </a:lnTo>
                <a:cubicBezTo>
                  <a:pt x="181767" y="2435886"/>
                  <a:pt x="0" y="2254119"/>
                  <a:pt x="0" y="2029897"/>
                </a:cubicBezTo>
                <a:lnTo>
                  <a:pt x="0" y="405989"/>
                </a:lnTo>
                <a:close/>
              </a:path>
            </a:pathLst>
          </a:cu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478" tIns="163478" rIns="163478" bIns="163478" numCol="1" spcCol="1270" anchor="ctr" anchorCtr="0">
            <a:noAutofit/>
          </a:bodyPr>
          <a:lstStyle/>
          <a:p>
            <a:pPr algn="ctr" defTabSz="866775">
              <a:lnSpc>
                <a:spcPct val="90000"/>
              </a:lnSpc>
              <a:spcBef>
                <a:spcPct val="0"/>
              </a:spcBef>
              <a:spcAft>
                <a:spcPct val="35000"/>
              </a:spcAft>
            </a:pPr>
            <a:r>
              <a:rPr lang="bs-Latn-BA" sz="3000" b="1" i="0" strike="noStrike" cap="none" spc="0" baseline="0" dirty="0">
                <a:solidFill>
                  <a:srgbClr val="FFFFFF"/>
                </a:solidFill>
                <a:effectLst/>
                <a:latin typeface="Calibri"/>
                <a:ea typeface="Calibri"/>
                <a:cs typeface="Calibri"/>
              </a:rPr>
              <a:t>Slabosti</a:t>
            </a:r>
            <a:endParaRPr lang="x-none" sz="1950" b="0" i="0" strike="noStrike" cap="none" spc="0" baseline="0" dirty="0">
              <a:solidFill>
                <a:srgbClr val="FFFFFF"/>
              </a:solidFill>
              <a:effectLst/>
              <a:latin typeface="Calibri"/>
              <a:ea typeface="Calibri"/>
              <a:cs typeface="Calibri"/>
            </a:endParaRPr>
          </a:p>
        </p:txBody>
      </p:sp>
      <p:sp>
        <p:nvSpPr>
          <p:cNvPr id="13" name="Freeform 12"/>
          <p:cNvSpPr/>
          <p:nvPr/>
        </p:nvSpPr>
        <p:spPr>
          <a:xfrm>
            <a:off x="3099392" y="3524420"/>
            <a:ext cx="2040974" cy="1989458"/>
          </a:xfrm>
          <a:custGeom>
            <a:avLst/>
            <a:gdLst>
              <a:gd name="connsiteX0" fmla="*/ 0 w 2435886"/>
              <a:gd name="connsiteY0" fmla="*/ 405989 h 2435886"/>
              <a:gd name="connsiteX1" fmla="*/ 405989 w 2435886"/>
              <a:gd name="connsiteY1" fmla="*/ 0 h 2435886"/>
              <a:gd name="connsiteX2" fmla="*/ 2029897 w 2435886"/>
              <a:gd name="connsiteY2" fmla="*/ 0 h 2435886"/>
              <a:gd name="connsiteX3" fmla="*/ 2435886 w 2435886"/>
              <a:gd name="connsiteY3" fmla="*/ 405989 h 2435886"/>
              <a:gd name="connsiteX4" fmla="*/ 2435886 w 2435886"/>
              <a:gd name="connsiteY4" fmla="*/ 2029897 h 2435886"/>
              <a:gd name="connsiteX5" fmla="*/ 2029897 w 2435886"/>
              <a:gd name="connsiteY5" fmla="*/ 2435886 h 2435886"/>
              <a:gd name="connsiteX6" fmla="*/ 405989 w 2435886"/>
              <a:gd name="connsiteY6" fmla="*/ 2435886 h 2435886"/>
              <a:gd name="connsiteX7" fmla="*/ 0 w 2435886"/>
              <a:gd name="connsiteY7" fmla="*/ 2029897 h 2435886"/>
              <a:gd name="connsiteX8" fmla="*/ 0 w 2435886"/>
              <a:gd name="connsiteY8" fmla="*/ 405989 h 24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5886" h="2435886">
                <a:moveTo>
                  <a:pt x="0" y="405989"/>
                </a:moveTo>
                <a:cubicBezTo>
                  <a:pt x="0" y="181767"/>
                  <a:pt x="181767" y="0"/>
                  <a:pt x="405989" y="0"/>
                </a:cubicBezTo>
                <a:lnTo>
                  <a:pt x="2029897" y="0"/>
                </a:lnTo>
                <a:cubicBezTo>
                  <a:pt x="2254119" y="0"/>
                  <a:pt x="2435886" y="181767"/>
                  <a:pt x="2435886" y="405989"/>
                </a:cubicBezTo>
                <a:lnTo>
                  <a:pt x="2435886" y="2029897"/>
                </a:lnTo>
                <a:cubicBezTo>
                  <a:pt x="2435886" y="2254119"/>
                  <a:pt x="2254119" y="2435886"/>
                  <a:pt x="2029897" y="2435886"/>
                </a:cubicBezTo>
                <a:lnTo>
                  <a:pt x="405989" y="2435886"/>
                </a:lnTo>
                <a:cubicBezTo>
                  <a:pt x="181767" y="2435886"/>
                  <a:pt x="0" y="2254119"/>
                  <a:pt x="0" y="2029897"/>
                </a:cubicBezTo>
                <a:lnTo>
                  <a:pt x="0" y="405989"/>
                </a:lnTo>
                <a:close/>
              </a:path>
            </a:pathLst>
          </a:custGeom>
          <a:solidFill>
            <a:schemeClr val="tx2"/>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478" tIns="163478" rIns="163478" bIns="163478" numCol="1" spcCol="1270" anchor="ctr" anchorCtr="0">
            <a:noAutofit/>
          </a:bodyPr>
          <a:lstStyle/>
          <a:p>
            <a:pPr algn="ctr" defTabSz="866775">
              <a:lnSpc>
                <a:spcPct val="90000"/>
              </a:lnSpc>
              <a:spcBef>
                <a:spcPct val="0"/>
              </a:spcBef>
              <a:spcAft>
                <a:spcPct val="35000"/>
              </a:spcAft>
            </a:pPr>
            <a:r>
              <a:rPr lang="bs-Latn-BA" sz="2500" b="1" i="0" strike="noStrike" cap="none" spc="0" baseline="0" dirty="0">
                <a:solidFill>
                  <a:srgbClr val="FFFFFF"/>
                </a:solidFill>
                <a:effectLst/>
                <a:latin typeface="Calibri"/>
                <a:ea typeface="Calibri"/>
                <a:cs typeface="Calibri"/>
              </a:rPr>
              <a:t>Mogućnosti</a:t>
            </a:r>
            <a:endParaRPr lang="x-none" sz="2500" b="0" i="0" strike="noStrike" cap="none" spc="0" baseline="0" dirty="0">
              <a:solidFill>
                <a:srgbClr val="FFFFFF"/>
              </a:solidFill>
              <a:effectLst/>
              <a:latin typeface="Calibri"/>
              <a:ea typeface="Calibri"/>
              <a:cs typeface="Calibri"/>
            </a:endParaRPr>
          </a:p>
        </p:txBody>
      </p:sp>
      <p:sp>
        <p:nvSpPr>
          <p:cNvPr id="14" name="Freeform 13"/>
          <p:cNvSpPr/>
          <p:nvPr/>
        </p:nvSpPr>
        <p:spPr>
          <a:xfrm>
            <a:off x="5246017" y="3524420"/>
            <a:ext cx="2040974" cy="1989458"/>
          </a:xfrm>
          <a:custGeom>
            <a:avLst/>
            <a:gdLst>
              <a:gd name="connsiteX0" fmla="*/ 0 w 2435886"/>
              <a:gd name="connsiteY0" fmla="*/ 405989 h 2435886"/>
              <a:gd name="connsiteX1" fmla="*/ 405989 w 2435886"/>
              <a:gd name="connsiteY1" fmla="*/ 0 h 2435886"/>
              <a:gd name="connsiteX2" fmla="*/ 2029897 w 2435886"/>
              <a:gd name="connsiteY2" fmla="*/ 0 h 2435886"/>
              <a:gd name="connsiteX3" fmla="*/ 2435886 w 2435886"/>
              <a:gd name="connsiteY3" fmla="*/ 405989 h 2435886"/>
              <a:gd name="connsiteX4" fmla="*/ 2435886 w 2435886"/>
              <a:gd name="connsiteY4" fmla="*/ 2029897 h 2435886"/>
              <a:gd name="connsiteX5" fmla="*/ 2029897 w 2435886"/>
              <a:gd name="connsiteY5" fmla="*/ 2435886 h 2435886"/>
              <a:gd name="connsiteX6" fmla="*/ 405989 w 2435886"/>
              <a:gd name="connsiteY6" fmla="*/ 2435886 h 2435886"/>
              <a:gd name="connsiteX7" fmla="*/ 0 w 2435886"/>
              <a:gd name="connsiteY7" fmla="*/ 2029897 h 2435886"/>
              <a:gd name="connsiteX8" fmla="*/ 0 w 2435886"/>
              <a:gd name="connsiteY8" fmla="*/ 405989 h 243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5886" h="2435886">
                <a:moveTo>
                  <a:pt x="0" y="405989"/>
                </a:moveTo>
                <a:cubicBezTo>
                  <a:pt x="0" y="181767"/>
                  <a:pt x="181767" y="0"/>
                  <a:pt x="405989" y="0"/>
                </a:cubicBezTo>
                <a:lnTo>
                  <a:pt x="2029897" y="0"/>
                </a:lnTo>
                <a:cubicBezTo>
                  <a:pt x="2254119" y="0"/>
                  <a:pt x="2435886" y="181767"/>
                  <a:pt x="2435886" y="405989"/>
                </a:cubicBezTo>
                <a:lnTo>
                  <a:pt x="2435886" y="2029897"/>
                </a:lnTo>
                <a:cubicBezTo>
                  <a:pt x="2435886" y="2254119"/>
                  <a:pt x="2254119" y="2435886"/>
                  <a:pt x="2029897" y="2435886"/>
                </a:cubicBezTo>
                <a:lnTo>
                  <a:pt x="405989" y="2435886"/>
                </a:lnTo>
                <a:cubicBezTo>
                  <a:pt x="181767" y="2435886"/>
                  <a:pt x="0" y="2254119"/>
                  <a:pt x="0" y="2029897"/>
                </a:cubicBezTo>
                <a:lnTo>
                  <a:pt x="0" y="405989"/>
                </a:lnTo>
                <a:close/>
              </a:path>
            </a:pathLst>
          </a:custGeom>
          <a:solidFill>
            <a:schemeClr val="tx2"/>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478" tIns="163478" rIns="163478" bIns="163478" numCol="1" spcCol="1270" anchor="ctr" anchorCtr="0">
            <a:noAutofit/>
          </a:bodyPr>
          <a:lstStyle/>
          <a:p>
            <a:pPr algn="ctr" defTabSz="866775">
              <a:lnSpc>
                <a:spcPct val="90000"/>
              </a:lnSpc>
              <a:spcBef>
                <a:spcPct val="0"/>
              </a:spcBef>
              <a:spcAft>
                <a:spcPct val="35000"/>
              </a:spcAft>
            </a:pPr>
            <a:r>
              <a:rPr lang="bs-Latn-BA" sz="3000" b="1" i="0" strike="noStrike" cap="none" spc="0" baseline="0" dirty="0">
                <a:solidFill>
                  <a:srgbClr val="FFFFFF"/>
                </a:solidFill>
                <a:effectLst/>
                <a:latin typeface="Calibri"/>
                <a:ea typeface="Calibri"/>
                <a:cs typeface="Calibri"/>
              </a:rPr>
              <a:t>Prijetnje</a:t>
            </a:r>
            <a:endParaRPr lang="x-none" sz="1950" b="0" i="0" strike="noStrike" cap="none" spc="0" baseline="0" dirty="0">
              <a:solidFill>
                <a:srgbClr val="FFFFFF"/>
              </a:solidFill>
              <a:effectLst/>
              <a:latin typeface="Calibri"/>
              <a:ea typeface="Calibri"/>
              <a:cs typeface="Calibri"/>
            </a:endParaRPr>
          </a:p>
        </p:txBody>
      </p:sp>
      <p:sp>
        <p:nvSpPr>
          <p:cNvPr id="3" name="Slide Number Placeholder 2"/>
          <p:cNvSpPr>
            <a:spLocks noGrp="1"/>
          </p:cNvSpPr>
          <p:nvPr>
            <p:ph type="sldNum" sz="quarter" idx="10"/>
          </p:nvPr>
        </p:nvSpPr>
        <p:spPr/>
        <p:txBody>
          <a:bodyPr/>
          <a:lstStyle/>
          <a:p>
            <a:pPr>
              <a:defRPr/>
            </a:pPr>
            <a:fld id="{11CA8AF8-045E-48E1-B5B1-EFEB5F03FD38}" type="slidenum">
              <a:rPr lang="de-DE" smtClean="0"/>
              <a:pPr>
                <a:defRPr/>
              </a:pPr>
              <a:t>35</a:t>
            </a:fld>
            <a:endParaRPr lang="de-DE"/>
          </a:p>
        </p:txBody>
      </p:sp>
      <p:sp>
        <p:nvSpPr>
          <p:cNvPr id="17" name="Left-Up Arrow 16"/>
          <p:cNvSpPr/>
          <p:nvPr/>
        </p:nvSpPr>
        <p:spPr>
          <a:xfrm rot="8069558">
            <a:off x="1990126" y="2724821"/>
            <a:ext cx="1624519" cy="1599198"/>
          </a:xfrm>
          <a:prstGeom prst="lef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Left-Up Arrow 17"/>
          <p:cNvSpPr/>
          <p:nvPr/>
        </p:nvSpPr>
        <p:spPr>
          <a:xfrm rot="13530442" flipH="1">
            <a:off x="6823604" y="2663261"/>
            <a:ext cx="1624519" cy="1599198"/>
          </a:xfrm>
          <a:prstGeom prst="lef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1401655" y="3245766"/>
            <a:ext cx="1401396" cy="457657"/>
          </a:xfrm>
          <a:prstGeom prst="rect">
            <a:avLst/>
          </a:prstGeom>
          <a:noFill/>
        </p:spPr>
        <p:txBody>
          <a:bodyPr wrap="none" rtlCol="0">
            <a:spAutoFit/>
          </a:bodyPr>
          <a:lstStyle/>
          <a:p>
            <a:r>
              <a:rPr lang="x-none" sz="2400" b="1" i="0" strike="noStrike" cap="none" spc="0" baseline="0">
                <a:solidFill>
                  <a:srgbClr val="000000"/>
                </a:solidFill>
                <a:effectLst/>
                <a:latin typeface="Calibri"/>
                <a:ea typeface="Calibri"/>
                <a:cs typeface="Calibri"/>
              </a:rPr>
              <a:t>Prednosti</a:t>
            </a:r>
          </a:p>
        </p:txBody>
      </p:sp>
      <p:sp>
        <p:nvSpPr>
          <p:cNvPr id="20" name="TextBox 19"/>
          <p:cNvSpPr txBox="1"/>
          <p:nvPr/>
        </p:nvSpPr>
        <p:spPr>
          <a:xfrm>
            <a:off x="7344256" y="3221772"/>
            <a:ext cx="1749853" cy="457657"/>
          </a:xfrm>
          <a:prstGeom prst="rect">
            <a:avLst/>
          </a:prstGeom>
          <a:noFill/>
        </p:spPr>
        <p:txBody>
          <a:bodyPr wrap="none" rtlCol="0">
            <a:spAutoFit/>
          </a:bodyPr>
          <a:lstStyle/>
          <a:p>
            <a:r>
              <a:rPr lang="x-none" sz="2400" b="1" i="0" strike="noStrike" cap="none" spc="0" baseline="0">
                <a:solidFill>
                  <a:srgbClr val="000000"/>
                </a:solidFill>
                <a:effectLst/>
                <a:latin typeface="Calibri"/>
                <a:ea typeface="Calibri"/>
                <a:cs typeface="Calibri"/>
              </a:rPr>
              <a:t>Manjkavosti</a:t>
            </a:r>
          </a:p>
        </p:txBody>
      </p:sp>
      <p:cxnSp>
        <p:nvCxnSpPr>
          <p:cNvPr id="22" name="Straight Connector 21"/>
          <p:cNvCxnSpPr/>
          <p:nvPr/>
        </p:nvCxnSpPr>
        <p:spPr>
          <a:xfrm flipV="1">
            <a:off x="2562701" y="3654442"/>
            <a:ext cx="3747" cy="8479"/>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6460" y="540944"/>
            <a:ext cx="2742342" cy="1189909"/>
          </a:xfrm>
          <a:prstGeom prst="rect">
            <a:avLst/>
          </a:prstGeom>
          <a:noFill/>
        </p:spPr>
        <p:txBody>
          <a:bodyPr wrap="square" rtlCol="0">
            <a:spAutoFit/>
          </a:bodyPr>
          <a:lstStyle/>
          <a:p>
            <a:r>
              <a:rPr lang="x-none" sz="2400" b="0" i="0" strike="noStrike" cap="none" spc="0" baseline="0">
                <a:solidFill>
                  <a:srgbClr val="000000"/>
                </a:solidFill>
                <a:effectLst/>
                <a:latin typeface="Calibri"/>
                <a:ea typeface="Calibri"/>
                <a:cs typeface="Calibri"/>
              </a:rPr>
              <a:t>Vaše kompetencije i podrška porodice i prijatelja</a:t>
            </a:r>
          </a:p>
        </p:txBody>
      </p:sp>
      <p:sp>
        <p:nvSpPr>
          <p:cNvPr id="26" name="TextBox 25"/>
          <p:cNvSpPr txBox="1"/>
          <p:nvPr/>
        </p:nvSpPr>
        <p:spPr>
          <a:xfrm>
            <a:off x="396460" y="5532131"/>
            <a:ext cx="7528340" cy="457657"/>
          </a:xfrm>
          <a:prstGeom prst="rect">
            <a:avLst/>
          </a:prstGeom>
          <a:noFill/>
        </p:spPr>
        <p:txBody>
          <a:bodyPr wrap="square" rtlCol="0">
            <a:spAutoFit/>
          </a:bodyPr>
          <a:lstStyle/>
          <a:p>
            <a:r>
              <a:rPr lang="x-none" sz="2400" b="0" i="0" strike="noStrike" cap="none" spc="0" baseline="0">
                <a:solidFill>
                  <a:srgbClr val="000000"/>
                </a:solidFill>
                <a:effectLst/>
                <a:latin typeface="Calibri"/>
                <a:ea typeface="Calibri"/>
                <a:cs typeface="Calibri"/>
              </a:rPr>
              <a:t>Okolina</a:t>
            </a:r>
          </a:p>
        </p:txBody>
      </p:sp>
    </p:spTree>
    <p:extLst>
      <p:ext uri="{BB962C8B-B14F-4D97-AF65-F5344CB8AC3E}">
        <p14:creationId xmlns:p14="http://schemas.microsoft.com/office/powerpoint/2010/main" val="1334744446"/>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0" indent="0">
              <a:lnSpc>
                <a:spcPct val="200000"/>
              </a:lnSpc>
              <a:buNone/>
            </a:pPr>
            <a:r>
              <a:rPr lang="en-US" sz="5000" b="1" i="0" strike="noStrike" cap="none" spc="0" baseline="0" noProof="0" dirty="0" smtClean="0">
                <a:solidFill>
                  <a:srgbClr val="17375E"/>
                </a:solidFill>
                <a:effectLst/>
                <a:latin typeface="Calibri"/>
                <a:ea typeface="Calibri"/>
                <a:cs typeface="Calibri"/>
              </a:rPr>
              <a:t>              </a:t>
            </a:r>
            <a:r>
              <a:rPr lang="en-US" sz="5000" b="1" i="0" strike="noStrike" cap="none" spc="0" baseline="0" noProof="0" dirty="0" err="1" smtClean="0">
                <a:solidFill>
                  <a:srgbClr val="17375E"/>
                </a:solidFill>
                <a:effectLst/>
                <a:latin typeface="Calibri"/>
                <a:ea typeface="Calibri"/>
                <a:cs typeface="Calibri"/>
              </a:rPr>
              <a:t>Hvala</a:t>
            </a:r>
            <a:r>
              <a:rPr lang="en-US" sz="5000" b="1" i="0" strike="noStrike" cap="none" spc="0" baseline="0" noProof="0" dirty="0" smtClean="0">
                <a:solidFill>
                  <a:srgbClr val="17375E"/>
                </a:solidFill>
                <a:effectLst/>
                <a:latin typeface="Calibri"/>
                <a:ea typeface="Calibri"/>
                <a:cs typeface="Calibri"/>
              </a:rPr>
              <a:t> </a:t>
            </a:r>
            <a:r>
              <a:rPr lang="en-US" sz="5000" b="1" i="0" strike="noStrike" cap="none" spc="0" baseline="0" noProof="0" dirty="0" err="1" smtClean="0">
                <a:solidFill>
                  <a:srgbClr val="17375E"/>
                </a:solidFill>
                <a:effectLst/>
                <a:latin typeface="Calibri"/>
                <a:ea typeface="Calibri"/>
                <a:cs typeface="Calibri"/>
              </a:rPr>
              <a:t>na</a:t>
            </a:r>
            <a:r>
              <a:rPr lang="en-US" sz="5000" b="1" i="0" strike="noStrike" cap="none" spc="0" baseline="0" noProof="0" dirty="0" smtClean="0">
                <a:solidFill>
                  <a:srgbClr val="17375E"/>
                </a:solidFill>
                <a:effectLst/>
                <a:latin typeface="Calibri"/>
                <a:ea typeface="Calibri"/>
                <a:cs typeface="Calibri"/>
              </a:rPr>
              <a:t> pa</a:t>
            </a:r>
            <a:r>
              <a:rPr lang="sr-Latn-RS" sz="5000" b="1" i="0" strike="noStrike" cap="none" spc="0" baseline="0" noProof="0" dirty="0" smtClean="0">
                <a:solidFill>
                  <a:srgbClr val="17375E"/>
                </a:solidFill>
                <a:effectLst/>
                <a:latin typeface="Calibri"/>
                <a:ea typeface="Calibri"/>
                <a:cs typeface="Calibri"/>
              </a:rPr>
              <a:t>žnji!                           </a:t>
            </a:r>
          </a:p>
          <a:p>
            <a:pPr marL="0" indent="0">
              <a:lnSpc>
                <a:spcPct val="200000"/>
              </a:lnSpc>
              <a:buNone/>
            </a:pPr>
            <a:r>
              <a:rPr lang="en-US" sz="4000" dirty="0" smtClean="0">
                <a:solidFill>
                  <a:srgbClr val="17375E"/>
                </a:solidFill>
                <a:latin typeface="Calibri"/>
                <a:ea typeface="Calibri"/>
                <a:cs typeface="Calibri"/>
              </a:rPr>
              <a:t>          petarradulovic@gmail.com</a:t>
            </a:r>
          </a:p>
          <a:p>
            <a:pPr marL="0" indent="0">
              <a:lnSpc>
                <a:spcPct val="200000"/>
              </a:lnSpc>
              <a:buNone/>
            </a:pPr>
            <a:r>
              <a:rPr lang="en-US" sz="4000" dirty="0" smtClean="0">
                <a:solidFill>
                  <a:srgbClr val="17375E"/>
                </a:solidFill>
                <a:latin typeface="Calibri"/>
                <a:ea typeface="Calibri"/>
                <a:cs typeface="Calibri"/>
              </a:rPr>
              <a:t>             Mob.: + 387 65 950 819</a:t>
            </a:r>
            <a:endParaRPr lang="sr-Latn-RS" sz="4000" dirty="0">
              <a:solidFill>
                <a:srgbClr val="17375E"/>
              </a:solidFill>
              <a:latin typeface="Calibri"/>
              <a:ea typeface="Calibri"/>
              <a:cs typeface="Calibri"/>
            </a:endParaRPr>
          </a:p>
        </p:txBody>
      </p:sp>
      <p:sp>
        <p:nvSpPr>
          <p:cNvPr id="3" name="Slide Number Placeholder 2"/>
          <p:cNvSpPr>
            <a:spLocks noGrp="1"/>
          </p:cNvSpPr>
          <p:nvPr>
            <p:ph type="sldNum" sz="quarter" idx="12"/>
          </p:nvPr>
        </p:nvSpPr>
        <p:spPr/>
        <p:txBody>
          <a:bodyPr/>
          <a:lstStyle/>
          <a:p>
            <a:pPr>
              <a:defRPr/>
            </a:pPr>
            <a:fld id="{11CA8AF8-045E-48E1-B5B1-EFEB5F03FD38}" type="slidenum">
              <a:rPr lang="de-DE" smtClean="0"/>
              <a:pPr>
                <a:defRPr/>
              </a:pPr>
              <a:t>36</a:t>
            </a:fld>
            <a:endParaRPr lang="de-DE"/>
          </a:p>
        </p:txBody>
      </p:sp>
    </p:spTree>
    <p:extLst>
      <p:ext uri="{BB962C8B-B14F-4D97-AF65-F5344CB8AC3E}">
        <p14:creationId xmlns:p14="http://schemas.microsoft.com/office/powerpoint/2010/main" val="427280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752" y="2096367"/>
            <a:ext cx="7772400" cy="1485901"/>
          </a:xfrm>
        </p:spPr>
        <p:txBody>
          <a:bodyPr>
            <a:normAutofit/>
          </a:bodyPr>
          <a:lstStyle/>
          <a:p>
            <a:r>
              <a:rPr lang="sr-Latn-RS" sz="4500" b="1" i="0" strike="noStrike" cap="none" spc="0" baseline="0" noProof="0" dirty="0">
                <a:solidFill>
                  <a:srgbClr val="72AF2F"/>
                </a:solidFill>
                <a:effectLst/>
                <a:latin typeface="Calibri"/>
                <a:ea typeface="Calibri"/>
                <a:cs typeface="Calibri"/>
              </a:rPr>
              <a:t>Registrovanih: 77.000.000</a:t>
            </a:r>
          </a:p>
        </p:txBody>
      </p:sp>
      <p:sp>
        <p:nvSpPr>
          <p:cNvPr id="3" name="Title 1"/>
          <p:cNvSpPr txBox="1"/>
          <p:nvPr/>
        </p:nvSpPr>
        <p:spPr>
          <a:xfrm>
            <a:off x="978477" y="2839316"/>
            <a:ext cx="7772400" cy="205740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800" b="1" kern="1200">
                <a:solidFill>
                  <a:srgbClr val="72AF2F"/>
                </a:solidFill>
                <a:latin typeface="+mj-lt"/>
                <a:ea typeface="+mj-ea"/>
                <a:cs typeface="Aharoni" pitchFamily="2" charset="-79"/>
              </a:defRPr>
            </a:lvl1pPr>
          </a:lstStyle>
          <a:p>
            <a:r>
              <a:rPr lang="x-none" sz="4500" b="1" i="0" strike="noStrike" cap="none" spc="0" baseline="0">
                <a:solidFill>
                  <a:srgbClr val="72AF2F"/>
                </a:solidFill>
                <a:effectLst/>
                <a:latin typeface="Calibri"/>
                <a:ea typeface="Calibri"/>
                <a:cs typeface="Calibri"/>
              </a:rPr>
              <a:t>Zatvorenih ili u stečaju: 61.000.000</a:t>
            </a:r>
          </a:p>
        </p:txBody>
      </p:sp>
    </p:spTree>
    <p:extLst>
      <p:ext uri="{BB962C8B-B14F-4D97-AF65-F5344CB8AC3E}">
        <p14:creationId xmlns:p14="http://schemas.microsoft.com/office/powerpoint/2010/main" val="38083752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629" y="2408352"/>
            <a:ext cx="2819400" cy="2337835"/>
          </a:xfrm>
        </p:spPr>
        <p:txBody>
          <a:bodyPr>
            <a:normAutofit/>
          </a:bodyPr>
          <a:lstStyle/>
          <a:p>
            <a:r>
              <a:rPr lang="sr-Latn-RS" sz="3000" b="1" i="0" strike="noStrike" cap="none" spc="0" baseline="0" noProof="0" dirty="0">
                <a:solidFill>
                  <a:srgbClr val="92D050"/>
                </a:solidFill>
                <a:effectLst/>
                <a:latin typeface="Calibri"/>
                <a:ea typeface="Calibri"/>
                <a:cs typeface="Calibri"/>
              </a:rPr>
              <a:t>Koliko opstaje jedna firma</a:t>
            </a:r>
            <a:r>
              <a:rPr lang="sr-Latn-RS" sz="3000" noProof="0" dirty="0"/>
              <a:t/>
            </a:r>
            <a:br>
              <a:rPr lang="sr-Latn-RS" sz="3000" noProof="0" dirty="0"/>
            </a:br>
            <a:r>
              <a:rPr lang="sr-Latn-RS" sz="8325" b="1" i="0" strike="noStrike" cap="none" spc="0" baseline="0" noProof="0" dirty="0">
                <a:solidFill>
                  <a:srgbClr val="92D050"/>
                </a:solidFill>
                <a:effectLst/>
                <a:latin typeface="Calibri"/>
                <a:ea typeface="Calibri"/>
                <a:cs typeface="Calibri"/>
              </a:rPr>
              <a:t>?</a:t>
            </a:r>
          </a:p>
        </p:txBody>
      </p:sp>
      <p:sp>
        <p:nvSpPr>
          <p:cNvPr id="2" name="Teardrop 1"/>
          <p:cNvSpPr/>
          <p:nvPr/>
        </p:nvSpPr>
        <p:spPr>
          <a:xfrm rot="18376354">
            <a:off x="4290601" y="124908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ardrop 5"/>
          <p:cNvSpPr/>
          <p:nvPr/>
        </p:nvSpPr>
        <p:spPr>
          <a:xfrm rot="18376354">
            <a:off x="4759482" y="124908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ardrop 6"/>
          <p:cNvSpPr/>
          <p:nvPr/>
        </p:nvSpPr>
        <p:spPr>
          <a:xfrm rot="18376354">
            <a:off x="5228362" y="1249083"/>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ardrop 8"/>
          <p:cNvSpPr/>
          <p:nvPr/>
        </p:nvSpPr>
        <p:spPr>
          <a:xfrm rot="18376354">
            <a:off x="5697242" y="124908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ardrop 10"/>
          <p:cNvSpPr/>
          <p:nvPr/>
        </p:nvSpPr>
        <p:spPr>
          <a:xfrm rot="18376354">
            <a:off x="6166120" y="1249081"/>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ardrop 11"/>
          <p:cNvSpPr/>
          <p:nvPr/>
        </p:nvSpPr>
        <p:spPr>
          <a:xfrm rot="18376354">
            <a:off x="6635001" y="1249083"/>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ardrop 12"/>
          <p:cNvSpPr/>
          <p:nvPr/>
        </p:nvSpPr>
        <p:spPr>
          <a:xfrm rot="18376354">
            <a:off x="7103881" y="124908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ardrop 13"/>
          <p:cNvSpPr/>
          <p:nvPr/>
        </p:nvSpPr>
        <p:spPr>
          <a:xfrm rot="18376354">
            <a:off x="7572761" y="124908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ardrop 14"/>
          <p:cNvSpPr/>
          <p:nvPr/>
        </p:nvSpPr>
        <p:spPr>
          <a:xfrm rot="18376354">
            <a:off x="8063588" y="124908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ardrop 15"/>
          <p:cNvSpPr/>
          <p:nvPr/>
        </p:nvSpPr>
        <p:spPr>
          <a:xfrm rot="18376354">
            <a:off x="8532468" y="124908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ardrop 18"/>
          <p:cNvSpPr/>
          <p:nvPr/>
        </p:nvSpPr>
        <p:spPr>
          <a:xfrm rot="18376354">
            <a:off x="4290600" y="170660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ardrop 19"/>
          <p:cNvSpPr/>
          <p:nvPr/>
        </p:nvSpPr>
        <p:spPr>
          <a:xfrm rot="18376354">
            <a:off x="4759480" y="1706603"/>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ardrop 20"/>
          <p:cNvSpPr/>
          <p:nvPr/>
        </p:nvSpPr>
        <p:spPr>
          <a:xfrm rot="18376354">
            <a:off x="5228360" y="170660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ardrop 21"/>
          <p:cNvSpPr/>
          <p:nvPr/>
        </p:nvSpPr>
        <p:spPr>
          <a:xfrm rot="18376354">
            <a:off x="5697241" y="170660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ardrop 22"/>
          <p:cNvSpPr/>
          <p:nvPr/>
        </p:nvSpPr>
        <p:spPr>
          <a:xfrm rot="18376354">
            <a:off x="6166119" y="1706601"/>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ardrop 23"/>
          <p:cNvSpPr/>
          <p:nvPr/>
        </p:nvSpPr>
        <p:spPr>
          <a:xfrm rot="18376354">
            <a:off x="6634999" y="170660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ardrop 24"/>
          <p:cNvSpPr/>
          <p:nvPr/>
        </p:nvSpPr>
        <p:spPr>
          <a:xfrm rot="18376354">
            <a:off x="7103879" y="170660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ardrop 25"/>
          <p:cNvSpPr/>
          <p:nvPr/>
        </p:nvSpPr>
        <p:spPr>
          <a:xfrm rot="18376354">
            <a:off x="7572760" y="1706603"/>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ardrop 26"/>
          <p:cNvSpPr/>
          <p:nvPr/>
        </p:nvSpPr>
        <p:spPr>
          <a:xfrm rot="18376354">
            <a:off x="8063586" y="170660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ardrop 27"/>
          <p:cNvSpPr/>
          <p:nvPr/>
        </p:nvSpPr>
        <p:spPr>
          <a:xfrm rot="18376354">
            <a:off x="8532467" y="1706603"/>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ardrop 28"/>
          <p:cNvSpPr/>
          <p:nvPr/>
        </p:nvSpPr>
        <p:spPr>
          <a:xfrm rot="18376354">
            <a:off x="4290597" y="2164120"/>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ardrop 29"/>
          <p:cNvSpPr/>
          <p:nvPr/>
        </p:nvSpPr>
        <p:spPr>
          <a:xfrm rot="18376354">
            <a:off x="4759477" y="2164121"/>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ardrop 30"/>
          <p:cNvSpPr/>
          <p:nvPr/>
        </p:nvSpPr>
        <p:spPr>
          <a:xfrm rot="18376354">
            <a:off x="5228357" y="2164120"/>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ardrop 31"/>
          <p:cNvSpPr/>
          <p:nvPr/>
        </p:nvSpPr>
        <p:spPr>
          <a:xfrm rot="18376354">
            <a:off x="5697238" y="216412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ardrop 32"/>
          <p:cNvSpPr/>
          <p:nvPr/>
        </p:nvSpPr>
        <p:spPr>
          <a:xfrm rot="18376354">
            <a:off x="6166116" y="2164119"/>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ardrop 33"/>
          <p:cNvSpPr/>
          <p:nvPr/>
        </p:nvSpPr>
        <p:spPr>
          <a:xfrm rot="18376354">
            <a:off x="6634996" y="2164120"/>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ardrop 34"/>
          <p:cNvSpPr/>
          <p:nvPr/>
        </p:nvSpPr>
        <p:spPr>
          <a:xfrm rot="18376354">
            <a:off x="7103876" y="2164120"/>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ardrop 35"/>
          <p:cNvSpPr/>
          <p:nvPr/>
        </p:nvSpPr>
        <p:spPr>
          <a:xfrm rot="18376354">
            <a:off x="7572757" y="2164121"/>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ardrop 36"/>
          <p:cNvSpPr/>
          <p:nvPr/>
        </p:nvSpPr>
        <p:spPr>
          <a:xfrm rot="18376354">
            <a:off x="8063583" y="2164120"/>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eardrop 37"/>
          <p:cNvSpPr/>
          <p:nvPr/>
        </p:nvSpPr>
        <p:spPr>
          <a:xfrm rot="18376354">
            <a:off x="8532464" y="2164121"/>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eardrop 38"/>
          <p:cNvSpPr/>
          <p:nvPr/>
        </p:nvSpPr>
        <p:spPr>
          <a:xfrm rot="18376354">
            <a:off x="4290596" y="261113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ardrop 39"/>
          <p:cNvSpPr/>
          <p:nvPr/>
        </p:nvSpPr>
        <p:spPr>
          <a:xfrm rot="18376354">
            <a:off x="4759477" y="261113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ardrop 40"/>
          <p:cNvSpPr/>
          <p:nvPr/>
        </p:nvSpPr>
        <p:spPr>
          <a:xfrm rot="18376354">
            <a:off x="5228356" y="261113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ardrop 41"/>
          <p:cNvSpPr/>
          <p:nvPr/>
        </p:nvSpPr>
        <p:spPr>
          <a:xfrm rot="18376354">
            <a:off x="5697237" y="2611139"/>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Teardrop 42"/>
          <p:cNvSpPr/>
          <p:nvPr/>
        </p:nvSpPr>
        <p:spPr>
          <a:xfrm rot="18376354">
            <a:off x="6166115" y="261113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ardrop 43"/>
          <p:cNvSpPr/>
          <p:nvPr/>
        </p:nvSpPr>
        <p:spPr>
          <a:xfrm rot="18376354">
            <a:off x="6634996" y="261113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Teardrop 44"/>
          <p:cNvSpPr/>
          <p:nvPr/>
        </p:nvSpPr>
        <p:spPr>
          <a:xfrm rot="18376354">
            <a:off x="7103875" y="261113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ardrop 45"/>
          <p:cNvSpPr/>
          <p:nvPr/>
        </p:nvSpPr>
        <p:spPr>
          <a:xfrm rot="18376354">
            <a:off x="7572756" y="261113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eardrop 46"/>
          <p:cNvSpPr/>
          <p:nvPr/>
        </p:nvSpPr>
        <p:spPr>
          <a:xfrm rot="18376354">
            <a:off x="8063582" y="261113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ardrop 47"/>
          <p:cNvSpPr/>
          <p:nvPr/>
        </p:nvSpPr>
        <p:spPr>
          <a:xfrm rot="18376354">
            <a:off x="8532463" y="2611139"/>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Teardrop 128"/>
          <p:cNvSpPr/>
          <p:nvPr/>
        </p:nvSpPr>
        <p:spPr>
          <a:xfrm rot="18376354">
            <a:off x="4318429" y="308078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Teardrop 129"/>
          <p:cNvSpPr/>
          <p:nvPr/>
        </p:nvSpPr>
        <p:spPr>
          <a:xfrm rot="18376354">
            <a:off x="4787309" y="308078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Teardrop 130"/>
          <p:cNvSpPr/>
          <p:nvPr/>
        </p:nvSpPr>
        <p:spPr>
          <a:xfrm rot="18376354">
            <a:off x="5256189" y="308078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ardrop 131"/>
          <p:cNvSpPr/>
          <p:nvPr/>
        </p:nvSpPr>
        <p:spPr>
          <a:xfrm rot="18376354">
            <a:off x="5725069" y="308078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Teardrop 132"/>
          <p:cNvSpPr/>
          <p:nvPr/>
        </p:nvSpPr>
        <p:spPr>
          <a:xfrm rot="18376354">
            <a:off x="6193948" y="3080785"/>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Teardrop 133"/>
          <p:cNvSpPr/>
          <p:nvPr/>
        </p:nvSpPr>
        <p:spPr>
          <a:xfrm rot="18376354">
            <a:off x="6662828" y="308078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Teardrop 134"/>
          <p:cNvSpPr/>
          <p:nvPr/>
        </p:nvSpPr>
        <p:spPr>
          <a:xfrm rot="18376354">
            <a:off x="7131708" y="308078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ardrop 135"/>
          <p:cNvSpPr/>
          <p:nvPr/>
        </p:nvSpPr>
        <p:spPr>
          <a:xfrm rot="18376354">
            <a:off x="7600588" y="308078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ardrop 136"/>
          <p:cNvSpPr/>
          <p:nvPr/>
        </p:nvSpPr>
        <p:spPr>
          <a:xfrm rot="18376354">
            <a:off x="8091415" y="308078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ardrop 137"/>
          <p:cNvSpPr/>
          <p:nvPr/>
        </p:nvSpPr>
        <p:spPr>
          <a:xfrm rot="18376354">
            <a:off x="8560295" y="308078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Teardrop 138"/>
          <p:cNvSpPr/>
          <p:nvPr/>
        </p:nvSpPr>
        <p:spPr>
          <a:xfrm rot="18376354">
            <a:off x="4318427" y="353830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ardrop 139"/>
          <p:cNvSpPr/>
          <p:nvPr/>
        </p:nvSpPr>
        <p:spPr>
          <a:xfrm rot="18376354">
            <a:off x="4787308" y="353830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ardrop 140"/>
          <p:cNvSpPr/>
          <p:nvPr/>
        </p:nvSpPr>
        <p:spPr>
          <a:xfrm rot="18376354">
            <a:off x="5256187" y="353830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Teardrop 141"/>
          <p:cNvSpPr/>
          <p:nvPr/>
        </p:nvSpPr>
        <p:spPr>
          <a:xfrm rot="18376354">
            <a:off x="5725068" y="353830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Teardrop 142"/>
          <p:cNvSpPr/>
          <p:nvPr/>
        </p:nvSpPr>
        <p:spPr>
          <a:xfrm rot="18376354">
            <a:off x="6193946" y="3538305"/>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ardrop 143"/>
          <p:cNvSpPr/>
          <p:nvPr/>
        </p:nvSpPr>
        <p:spPr>
          <a:xfrm rot="18376354">
            <a:off x="6662827" y="353830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Teardrop 144"/>
          <p:cNvSpPr/>
          <p:nvPr/>
        </p:nvSpPr>
        <p:spPr>
          <a:xfrm rot="18376354">
            <a:off x="7131706" y="353830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ardrop 145"/>
          <p:cNvSpPr/>
          <p:nvPr/>
        </p:nvSpPr>
        <p:spPr>
          <a:xfrm rot="18376354">
            <a:off x="7600587" y="353830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Teardrop 146"/>
          <p:cNvSpPr/>
          <p:nvPr/>
        </p:nvSpPr>
        <p:spPr>
          <a:xfrm rot="18376354">
            <a:off x="8091413" y="353830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Teardrop 147"/>
          <p:cNvSpPr/>
          <p:nvPr/>
        </p:nvSpPr>
        <p:spPr>
          <a:xfrm rot="18376354">
            <a:off x="8560294" y="353830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Teardrop 148"/>
          <p:cNvSpPr/>
          <p:nvPr/>
        </p:nvSpPr>
        <p:spPr>
          <a:xfrm rot="18376354">
            <a:off x="4318424" y="399582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Teardrop 149"/>
          <p:cNvSpPr/>
          <p:nvPr/>
        </p:nvSpPr>
        <p:spPr>
          <a:xfrm rot="18376354">
            <a:off x="4787305" y="3995825"/>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Teardrop 150"/>
          <p:cNvSpPr/>
          <p:nvPr/>
        </p:nvSpPr>
        <p:spPr>
          <a:xfrm rot="18376354">
            <a:off x="5256184" y="399582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Teardrop 151"/>
          <p:cNvSpPr/>
          <p:nvPr/>
        </p:nvSpPr>
        <p:spPr>
          <a:xfrm rot="18376354">
            <a:off x="5725065" y="399582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Teardrop 152"/>
          <p:cNvSpPr/>
          <p:nvPr/>
        </p:nvSpPr>
        <p:spPr>
          <a:xfrm rot="18376354">
            <a:off x="6193943" y="3995823"/>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Teardrop 153"/>
          <p:cNvSpPr/>
          <p:nvPr/>
        </p:nvSpPr>
        <p:spPr>
          <a:xfrm rot="18376354">
            <a:off x="6662824" y="399582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Teardrop 154"/>
          <p:cNvSpPr/>
          <p:nvPr/>
        </p:nvSpPr>
        <p:spPr>
          <a:xfrm rot="18376354">
            <a:off x="7131703" y="399582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Teardrop 155"/>
          <p:cNvSpPr/>
          <p:nvPr/>
        </p:nvSpPr>
        <p:spPr>
          <a:xfrm rot="18376354">
            <a:off x="7600584" y="3995825"/>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Teardrop 156"/>
          <p:cNvSpPr/>
          <p:nvPr/>
        </p:nvSpPr>
        <p:spPr>
          <a:xfrm rot="18376354">
            <a:off x="8091410" y="399582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8" name="Teardrop 157"/>
          <p:cNvSpPr/>
          <p:nvPr/>
        </p:nvSpPr>
        <p:spPr>
          <a:xfrm rot="18376354">
            <a:off x="8560291" y="3995825"/>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Teardrop 158"/>
          <p:cNvSpPr/>
          <p:nvPr/>
        </p:nvSpPr>
        <p:spPr>
          <a:xfrm rot="18376354">
            <a:off x="4318423" y="4442841"/>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Teardrop 159"/>
          <p:cNvSpPr/>
          <p:nvPr/>
        </p:nvSpPr>
        <p:spPr>
          <a:xfrm rot="18376354">
            <a:off x="4787304" y="444284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Teardrop 160"/>
          <p:cNvSpPr/>
          <p:nvPr/>
        </p:nvSpPr>
        <p:spPr>
          <a:xfrm rot="18376354">
            <a:off x="5256184" y="444284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2" name="Teardrop 161"/>
          <p:cNvSpPr/>
          <p:nvPr/>
        </p:nvSpPr>
        <p:spPr>
          <a:xfrm rot="18376354">
            <a:off x="5725064" y="4442843"/>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3" name="Teardrop 162"/>
          <p:cNvSpPr/>
          <p:nvPr/>
        </p:nvSpPr>
        <p:spPr>
          <a:xfrm rot="18376354">
            <a:off x="6193942" y="4442840"/>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Teardrop 163"/>
          <p:cNvSpPr/>
          <p:nvPr/>
        </p:nvSpPr>
        <p:spPr>
          <a:xfrm rot="18376354">
            <a:off x="6662823" y="444284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ardrop 164"/>
          <p:cNvSpPr/>
          <p:nvPr/>
        </p:nvSpPr>
        <p:spPr>
          <a:xfrm rot="18376354">
            <a:off x="7131703" y="4442841"/>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Teardrop 165"/>
          <p:cNvSpPr/>
          <p:nvPr/>
        </p:nvSpPr>
        <p:spPr>
          <a:xfrm rot="18376354">
            <a:off x="7600583" y="4442842"/>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Teardrop 166"/>
          <p:cNvSpPr/>
          <p:nvPr/>
        </p:nvSpPr>
        <p:spPr>
          <a:xfrm rot="18376354">
            <a:off x="8091410" y="4442841"/>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Teardrop 167"/>
          <p:cNvSpPr/>
          <p:nvPr/>
        </p:nvSpPr>
        <p:spPr>
          <a:xfrm rot="18376354">
            <a:off x="8560290" y="4442843"/>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ardrop 168"/>
          <p:cNvSpPr/>
          <p:nvPr/>
        </p:nvSpPr>
        <p:spPr>
          <a:xfrm rot="18376354">
            <a:off x="4318424" y="488985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Teardrop 169"/>
          <p:cNvSpPr/>
          <p:nvPr/>
        </p:nvSpPr>
        <p:spPr>
          <a:xfrm rot="18376354">
            <a:off x="4787305" y="488985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Teardrop 170"/>
          <p:cNvSpPr/>
          <p:nvPr/>
        </p:nvSpPr>
        <p:spPr>
          <a:xfrm rot="18376354">
            <a:off x="5256184" y="488985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ardrop 171"/>
          <p:cNvSpPr/>
          <p:nvPr/>
        </p:nvSpPr>
        <p:spPr>
          <a:xfrm rot="18376354">
            <a:off x="5725065" y="4889859"/>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Teardrop 172"/>
          <p:cNvSpPr/>
          <p:nvPr/>
        </p:nvSpPr>
        <p:spPr>
          <a:xfrm rot="18376354">
            <a:off x="6193943" y="488985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Teardrop 173"/>
          <p:cNvSpPr/>
          <p:nvPr/>
        </p:nvSpPr>
        <p:spPr>
          <a:xfrm rot="18376354">
            <a:off x="6662824" y="488985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Teardrop 174"/>
          <p:cNvSpPr/>
          <p:nvPr/>
        </p:nvSpPr>
        <p:spPr>
          <a:xfrm rot="18376354">
            <a:off x="7131703" y="488985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Teardrop 175"/>
          <p:cNvSpPr/>
          <p:nvPr/>
        </p:nvSpPr>
        <p:spPr>
          <a:xfrm rot="18376354">
            <a:off x="7600584" y="488985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Teardrop 176"/>
          <p:cNvSpPr/>
          <p:nvPr/>
        </p:nvSpPr>
        <p:spPr>
          <a:xfrm rot="18376354">
            <a:off x="8091410" y="4889857"/>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Teardrop 177"/>
          <p:cNvSpPr/>
          <p:nvPr/>
        </p:nvSpPr>
        <p:spPr>
          <a:xfrm rot="18376354">
            <a:off x="8560291" y="4889858"/>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Teardrop 178"/>
          <p:cNvSpPr/>
          <p:nvPr/>
        </p:nvSpPr>
        <p:spPr>
          <a:xfrm rot="18376354">
            <a:off x="4318423" y="533687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Teardrop 179"/>
          <p:cNvSpPr/>
          <p:nvPr/>
        </p:nvSpPr>
        <p:spPr>
          <a:xfrm rot="18376354">
            <a:off x="4787304" y="5336875"/>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Teardrop 180"/>
          <p:cNvSpPr/>
          <p:nvPr/>
        </p:nvSpPr>
        <p:spPr>
          <a:xfrm rot="18376354">
            <a:off x="5256184" y="5336875"/>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Teardrop 181"/>
          <p:cNvSpPr/>
          <p:nvPr/>
        </p:nvSpPr>
        <p:spPr>
          <a:xfrm rot="18376354">
            <a:off x="5725064" y="533687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Teardrop 182"/>
          <p:cNvSpPr/>
          <p:nvPr/>
        </p:nvSpPr>
        <p:spPr>
          <a:xfrm rot="18376354">
            <a:off x="6193942" y="5336873"/>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Teardrop 183"/>
          <p:cNvSpPr/>
          <p:nvPr/>
        </p:nvSpPr>
        <p:spPr>
          <a:xfrm rot="18376354">
            <a:off x="6662823" y="5336875"/>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Teardrop 184"/>
          <p:cNvSpPr/>
          <p:nvPr/>
        </p:nvSpPr>
        <p:spPr>
          <a:xfrm rot="18376354">
            <a:off x="7131703" y="533687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6" name="Teardrop 185"/>
          <p:cNvSpPr/>
          <p:nvPr/>
        </p:nvSpPr>
        <p:spPr>
          <a:xfrm rot="18376354">
            <a:off x="7600583" y="5336875"/>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7" name="Teardrop 186"/>
          <p:cNvSpPr/>
          <p:nvPr/>
        </p:nvSpPr>
        <p:spPr>
          <a:xfrm rot="18376354">
            <a:off x="8091410" y="5336874"/>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Teardrop 187"/>
          <p:cNvSpPr/>
          <p:nvPr/>
        </p:nvSpPr>
        <p:spPr>
          <a:xfrm rot="18376354">
            <a:off x="8560290" y="5336876"/>
            <a:ext cx="240209" cy="272762"/>
          </a:xfrm>
          <a:prstGeom prst="teardrop">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nip Single Corner Rectangle 2"/>
          <p:cNvSpPr/>
          <p:nvPr/>
        </p:nvSpPr>
        <p:spPr>
          <a:xfrm>
            <a:off x="2694243" y="1146772"/>
            <a:ext cx="1485675" cy="487517"/>
          </a:xfrm>
          <a:prstGeom prst="snip1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x-none" b="0" i="0" strike="noStrike" cap="none" spc="0" baseline="0" dirty="0">
                <a:solidFill>
                  <a:srgbClr val="FFFFFF"/>
                </a:solidFill>
                <a:effectLst/>
                <a:latin typeface="Calibri"/>
                <a:ea typeface="Calibri"/>
                <a:cs typeface="Calibri"/>
              </a:rPr>
              <a:t>Početak: 100</a:t>
            </a:r>
          </a:p>
        </p:txBody>
      </p:sp>
      <p:sp>
        <p:nvSpPr>
          <p:cNvPr id="189" name="Snip Single Corner Rectangle 188"/>
          <p:cNvSpPr/>
          <p:nvPr/>
        </p:nvSpPr>
        <p:spPr>
          <a:xfrm>
            <a:off x="2694243" y="2021311"/>
            <a:ext cx="1518200" cy="487517"/>
          </a:xfrm>
          <a:prstGeom prst="snip1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x-none" b="0" i="0" strike="noStrike" cap="none" spc="0" baseline="0" dirty="0">
                <a:solidFill>
                  <a:srgbClr val="FFFFFF"/>
                </a:solidFill>
                <a:effectLst/>
                <a:latin typeface="Calibri"/>
                <a:ea typeface="Calibri"/>
                <a:cs typeface="Calibri"/>
              </a:rPr>
              <a:t>1</a:t>
            </a:r>
            <a:r>
              <a:rPr lang="x-none" b="0" i="0" strike="noStrike" cap="none" spc="0" baseline="30000" dirty="0">
                <a:solidFill>
                  <a:srgbClr val="FFFFFF"/>
                </a:solidFill>
                <a:effectLst/>
                <a:latin typeface="Calibri"/>
                <a:ea typeface="Calibri"/>
                <a:cs typeface="Calibri"/>
              </a:rPr>
              <a:t>.</a:t>
            </a:r>
            <a:r>
              <a:rPr lang="x-none" b="0" i="0" strike="noStrike" cap="none" spc="0" baseline="0" dirty="0">
                <a:solidFill>
                  <a:srgbClr val="FFFFFF"/>
                </a:solidFill>
                <a:effectLst/>
                <a:latin typeface="Calibri"/>
                <a:ea typeface="Calibri"/>
                <a:cs typeface="Calibri"/>
              </a:rPr>
              <a:t> godina: 75</a:t>
            </a:r>
          </a:p>
        </p:txBody>
      </p:sp>
      <p:sp>
        <p:nvSpPr>
          <p:cNvPr id="190" name="Snip Single Corner Rectangle 189"/>
          <p:cNvSpPr/>
          <p:nvPr/>
        </p:nvSpPr>
        <p:spPr>
          <a:xfrm>
            <a:off x="2711492" y="3089752"/>
            <a:ext cx="1518200" cy="487517"/>
          </a:xfrm>
          <a:prstGeom prst="snip1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x-none" b="0" i="0" strike="noStrike" cap="none" spc="0" baseline="0" dirty="0">
                <a:solidFill>
                  <a:srgbClr val="FFFFFF"/>
                </a:solidFill>
                <a:effectLst/>
                <a:latin typeface="Calibri"/>
                <a:ea typeface="Calibri"/>
                <a:cs typeface="Calibri"/>
              </a:rPr>
              <a:t>2</a:t>
            </a:r>
            <a:r>
              <a:rPr lang="x-none" b="0" i="0" strike="noStrike" cap="none" spc="0" baseline="30000" dirty="0">
                <a:solidFill>
                  <a:srgbClr val="FFFFFF"/>
                </a:solidFill>
                <a:effectLst/>
                <a:latin typeface="Calibri"/>
                <a:ea typeface="Calibri"/>
                <a:cs typeface="Calibri"/>
              </a:rPr>
              <a:t>.</a:t>
            </a:r>
            <a:r>
              <a:rPr lang="x-none" b="0" i="0" strike="noStrike" cap="none" spc="0" baseline="0" dirty="0">
                <a:solidFill>
                  <a:srgbClr val="FFFFFF"/>
                </a:solidFill>
                <a:effectLst/>
                <a:latin typeface="Calibri"/>
                <a:ea typeface="Calibri"/>
                <a:cs typeface="Calibri"/>
              </a:rPr>
              <a:t> godina: 45</a:t>
            </a:r>
          </a:p>
        </p:txBody>
      </p:sp>
      <p:sp>
        <p:nvSpPr>
          <p:cNvPr id="191" name="Snip Single Corner Rectangle 190"/>
          <p:cNvSpPr/>
          <p:nvPr/>
        </p:nvSpPr>
        <p:spPr>
          <a:xfrm>
            <a:off x="2745980" y="4010042"/>
            <a:ext cx="1518200" cy="487517"/>
          </a:xfrm>
          <a:prstGeom prst="snip1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x-none" b="0" i="0" strike="noStrike" cap="none" spc="0" baseline="0" dirty="0">
                <a:solidFill>
                  <a:srgbClr val="FFFFFF"/>
                </a:solidFill>
                <a:effectLst/>
                <a:latin typeface="Calibri"/>
                <a:ea typeface="Calibri"/>
                <a:cs typeface="Calibri"/>
              </a:rPr>
              <a:t>3</a:t>
            </a:r>
            <a:r>
              <a:rPr lang="x-none" b="0" i="0" strike="noStrike" cap="none" spc="0" baseline="30000" dirty="0">
                <a:solidFill>
                  <a:srgbClr val="FFFFFF"/>
                </a:solidFill>
                <a:effectLst/>
                <a:latin typeface="Calibri"/>
                <a:ea typeface="Calibri"/>
                <a:cs typeface="Calibri"/>
              </a:rPr>
              <a:t>.</a:t>
            </a:r>
            <a:r>
              <a:rPr lang="x-none" b="0" i="0" strike="noStrike" cap="none" spc="0" baseline="0" dirty="0">
                <a:solidFill>
                  <a:srgbClr val="FFFFFF"/>
                </a:solidFill>
                <a:effectLst/>
                <a:latin typeface="Calibri"/>
                <a:ea typeface="Calibri"/>
                <a:cs typeface="Calibri"/>
              </a:rPr>
              <a:t>  godina: 28</a:t>
            </a:r>
          </a:p>
        </p:txBody>
      </p:sp>
      <p:sp>
        <p:nvSpPr>
          <p:cNvPr id="192" name="Snip Single Corner Rectangle 191"/>
          <p:cNvSpPr/>
          <p:nvPr/>
        </p:nvSpPr>
        <p:spPr>
          <a:xfrm>
            <a:off x="2711492" y="4990806"/>
            <a:ext cx="1518200" cy="487517"/>
          </a:xfrm>
          <a:prstGeom prst="snip1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x-none" b="0" i="0" strike="noStrike" cap="none" spc="0" baseline="0" dirty="0">
                <a:solidFill>
                  <a:srgbClr val="FFFFFF"/>
                </a:solidFill>
                <a:effectLst/>
                <a:latin typeface="Calibri"/>
                <a:ea typeface="Calibri"/>
                <a:cs typeface="Calibri"/>
              </a:rPr>
              <a:t>4</a:t>
            </a:r>
            <a:r>
              <a:rPr lang="x-none" b="0" i="0" strike="noStrike" cap="none" spc="0" baseline="30000" dirty="0">
                <a:solidFill>
                  <a:srgbClr val="FFFFFF"/>
                </a:solidFill>
                <a:effectLst/>
                <a:latin typeface="Calibri"/>
                <a:ea typeface="Calibri"/>
                <a:cs typeface="Calibri"/>
              </a:rPr>
              <a:t>.</a:t>
            </a:r>
            <a:r>
              <a:rPr lang="x-none" b="0" i="0" strike="noStrike" cap="none" spc="0" baseline="0" dirty="0">
                <a:solidFill>
                  <a:srgbClr val="FFFFFF"/>
                </a:solidFill>
                <a:effectLst/>
                <a:latin typeface="Calibri"/>
                <a:ea typeface="Calibri"/>
                <a:cs typeface="Calibri"/>
              </a:rPr>
              <a:t> godina: 13</a:t>
            </a:r>
          </a:p>
        </p:txBody>
      </p:sp>
      <p:sp>
        <p:nvSpPr>
          <p:cNvPr id="10" name="Freeform 9"/>
          <p:cNvSpPr/>
          <p:nvPr/>
        </p:nvSpPr>
        <p:spPr>
          <a:xfrm>
            <a:off x="4175174" y="4753843"/>
            <a:ext cx="4732665" cy="1044286"/>
          </a:xfrm>
          <a:custGeom>
            <a:avLst/>
            <a:gdLst>
              <a:gd name="connsiteX0" fmla="*/ 4408374 w 6310220"/>
              <a:gd name="connsiteY0" fmla="*/ 550718 h 1392381"/>
              <a:gd name="connsiteX1" fmla="*/ 4408374 w 6310220"/>
              <a:gd name="connsiteY1" fmla="*/ 550718 h 1392381"/>
              <a:gd name="connsiteX2" fmla="*/ 4377201 w 6310220"/>
              <a:gd name="connsiteY2" fmla="*/ 363681 h 1392381"/>
              <a:gd name="connsiteX3" fmla="*/ 4418765 w 6310220"/>
              <a:gd name="connsiteY3" fmla="*/ 176645 h 1392381"/>
              <a:gd name="connsiteX4" fmla="*/ 4501892 w 6310220"/>
              <a:gd name="connsiteY4" fmla="*/ 103909 h 1392381"/>
              <a:gd name="connsiteX5" fmla="*/ 4647365 w 6310220"/>
              <a:gd name="connsiteY5" fmla="*/ 51954 h 1392381"/>
              <a:gd name="connsiteX6" fmla="*/ 5042219 w 6310220"/>
              <a:gd name="connsiteY6" fmla="*/ 0 h 1392381"/>
              <a:gd name="connsiteX7" fmla="*/ 5915056 w 6310220"/>
              <a:gd name="connsiteY7" fmla="*/ 41563 h 1392381"/>
              <a:gd name="connsiteX8" fmla="*/ 6091701 w 6310220"/>
              <a:gd name="connsiteY8" fmla="*/ 51954 h 1392381"/>
              <a:gd name="connsiteX9" fmla="*/ 6226783 w 6310220"/>
              <a:gd name="connsiteY9" fmla="*/ 103909 h 1392381"/>
              <a:gd name="connsiteX10" fmla="*/ 6309910 w 6310220"/>
              <a:gd name="connsiteY10" fmla="*/ 270163 h 1392381"/>
              <a:gd name="connsiteX11" fmla="*/ 6278737 w 6310220"/>
              <a:gd name="connsiteY11" fmla="*/ 1091045 h 1392381"/>
              <a:gd name="connsiteX12" fmla="*/ 6268346 w 6310220"/>
              <a:gd name="connsiteY12" fmla="*/ 1122218 h 1392381"/>
              <a:gd name="connsiteX13" fmla="*/ 6226783 w 6310220"/>
              <a:gd name="connsiteY13" fmla="*/ 1205345 h 1392381"/>
              <a:gd name="connsiteX14" fmla="*/ 5821537 w 6310220"/>
              <a:gd name="connsiteY14" fmla="*/ 1319645 h 1392381"/>
              <a:gd name="connsiteX15" fmla="*/ 5385119 w 6310220"/>
              <a:gd name="connsiteY15" fmla="*/ 1340427 h 1392381"/>
              <a:gd name="connsiteX16" fmla="*/ 4585019 w 6310220"/>
              <a:gd name="connsiteY16" fmla="*/ 1361209 h 1392381"/>
              <a:gd name="connsiteX17" fmla="*/ 2579574 w 6310220"/>
              <a:gd name="connsiteY17" fmla="*/ 1350818 h 1392381"/>
              <a:gd name="connsiteX18" fmla="*/ 2049637 w 6310220"/>
              <a:gd name="connsiteY18" fmla="*/ 1392381 h 1392381"/>
              <a:gd name="connsiteX19" fmla="*/ 1239146 w 6310220"/>
              <a:gd name="connsiteY19" fmla="*/ 1330036 h 1392381"/>
              <a:gd name="connsiteX20" fmla="*/ 1176801 w 6310220"/>
              <a:gd name="connsiteY20" fmla="*/ 1309254 h 1392381"/>
              <a:gd name="connsiteX21" fmla="*/ 802728 w 6310220"/>
              <a:gd name="connsiteY21" fmla="*/ 1298863 h 1392381"/>
              <a:gd name="connsiteX22" fmla="*/ 241619 w 6310220"/>
              <a:gd name="connsiteY22" fmla="*/ 1298863 h 1392381"/>
              <a:gd name="connsiteX23" fmla="*/ 75365 w 6310220"/>
              <a:gd name="connsiteY23" fmla="*/ 1226127 h 1392381"/>
              <a:gd name="connsiteX24" fmla="*/ 13019 w 6310220"/>
              <a:gd name="connsiteY24" fmla="*/ 810490 h 1392381"/>
              <a:gd name="connsiteX25" fmla="*/ 220837 w 6310220"/>
              <a:gd name="connsiteY25" fmla="*/ 675409 h 1392381"/>
              <a:gd name="connsiteX26" fmla="*/ 885856 w 6310220"/>
              <a:gd name="connsiteY26" fmla="*/ 654627 h 1392381"/>
              <a:gd name="connsiteX27" fmla="*/ 1114456 w 6310220"/>
              <a:gd name="connsiteY27" fmla="*/ 602672 h 1392381"/>
              <a:gd name="connsiteX28" fmla="*/ 1987292 w 6310220"/>
              <a:gd name="connsiteY28" fmla="*/ 675409 h 1392381"/>
              <a:gd name="connsiteX29" fmla="*/ 2236674 w 6310220"/>
              <a:gd name="connsiteY29" fmla="*/ 665018 h 1392381"/>
              <a:gd name="connsiteX30" fmla="*/ 2267846 w 6310220"/>
              <a:gd name="connsiteY30" fmla="*/ 654627 h 1392381"/>
              <a:gd name="connsiteX31" fmla="*/ 2652310 w 6310220"/>
              <a:gd name="connsiteY31" fmla="*/ 644236 h 1392381"/>
              <a:gd name="connsiteX32" fmla="*/ 2964037 w 6310220"/>
              <a:gd name="connsiteY32" fmla="*/ 633845 h 1392381"/>
              <a:gd name="connsiteX33" fmla="*/ 3338110 w 6310220"/>
              <a:gd name="connsiteY33" fmla="*/ 654627 h 1392381"/>
              <a:gd name="connsiteX34" fmla="*/ 3888828 w 6310220"/>
              <a:gd name="connsiteY34" fmla="*/ 748145 h 1392381"/>
              <a:gd name="connsiteX35" fmla="*/ 4221337 w 6310220"/>
              <a:gd name="connsiteY35" fmla="*/ 675409 h 1392381"/>
              <a:gd name="connsiteX36" fmla="*/ 4377201 w 6310220"/>
              <a:gd name="connsiteY36" fmla="*/ 623454 h 1392381"/>
              <a:gd name="connsiteX37" fmla="*/ 4408374 w 6310220"/>
              <a:gd name="connsiteY37" fmla="*/ 550718 h 13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10220" h="1392381">
                <a:moveTo>
                  <a:pt x="4408374" y="550718"/>
                </a:moveTo>
                <a:lnTo>
                  <a:pt x="4408374" y="550718"/>
                </a:lnTo>
                <a:cubicBezTo>
                  <a:pt x="4397983" y="488372"/>
                  <a:pt x="4375446" y="426862"/>
                  <a:pt x="4377201" y="363681"/>
                </a:cubicBezTo>
                <a:cubicBezTo>
                  <a:pt x="4378974" y="299839"/>
                  <a:pt x="4391128" y="234222"/>
                  <a:pt x="4418765" y="176645"/>
                </a:cubicBezTo>
                <a:cubicBezTo>
                  <a:pt x="4434698" y="143452"/>
                  <a:pt x="4469569" y="121540"/>
                  <a:pt x="4501892" y="103909"/>
                </a:cubicBezTo>
                <a:cubicBezTo>
                  <a:pt x="4547096" y="79253"/>
                  <a:pt x="4598151" y="67097"/>
                  <a:pt x="4647365" y="51954"/>
                </a:cubicBezTo>
                <a:cubicBezTo>
                  <a:pt x="4806602" y="2958"/>
                  <a:pt x="4841237" y="15460"/>
                  <a:pt x="5042219" y="0"/>
                </a:cubicBezTo>
                <a:lnTo>
                  <a:pt x="5915056" y="41563"/>
                </a:lnTo>
                <a:cubicBezTo>
                  <a:pt x="5973967" y="44479"/>
                  <a:pt x="6033863" y="40386"/>
                  <a:pt x="6091701" y="51954"/>
                </a:cubicBezTo>
                <a:cubicBezTo>
                  <a:pt x="6139007" y="61415"/>
                  <a:pt x="6181756" y="86591"/>
                  <a:pt x="6226783" y="103909"/>
                </a:cubicBezTo>
                <a:cubicBezTo>
                  <a:pt x="6242214" y="130913"/>
                  <a:pt x="6309603" y="243176"/>
                  <a:pt x="6309910" y="270163"/>
                </a:cubicBezTo>
                <a:cubicBezTo>
                  <a:pt x="6313021" y="543970"/>
                  <a:pt x="6292079" y="817546"/>
                  <a:pt x="6278737" y="1091045"/>
                </a:cubicBezTo>
                <a:cubicBezTo>
                  <a:pt x="6278203" y="1101985"/>
                  <a:pt x="6272878" y="1112247"/>
                  <a:pt x="6268346" y="1122218"/>
                </a:cubicBezTo>
                <a:cubicBezTo>
                  <a:pt x="6255527" y="1150421"/>
                  <a:pt x="6247796" y="1182581"/>
                  <a:pt x="6226783" y="1205345"/>
                </a:cubicBezTo>
                <a:cubicBezTo>
                  <a:pt x="6142818" y="1296308"/>
                  <a:pt x="5868136" y="1314538"/>
                  <a:pt x="5821537" y="1319645"/>
                </a:cubicBezTo>
                <a:cubicBezTo>
                  <a:pt x="5676766" y="1335510"/>
                  <a:pt x="5530634" y="1334447"/>
                  <a:pt x="5385119" y="1340427"/>
                </a:cubicBezTo>
                <a:cubicBezTo>
                  <a:pt x="5123514" y="1351178"/>
                  <a:pt x="4844348" y="1355571"/>
                  <a:pt x="4585019" y="1361209"/>
                </a:cubicBezTo>
                <a:cubicBezTo>
                  <a:pt x="3740415" y="1336367"/>
                  <a:pt x="3572439" y="1322612"/>
                  <a:pt x="2579574" y="1350818"/>
                </a:cubicBezTo>
                <a:cubicBezTo>
                  <a:pt x="2402457" y="1355850"/>
                  <a:pt x="2226283" y="1378527"/>
                  <a:pt x="2049637" y="1392381"/>
                </a:cubicBezTo>
                <a:cubicBezTo>
                  <a:pt x="1352898" y="1289920"/>
                  <a:pt x="2062044" y="1379410"/>
                  <a:pt x="1239146" y="1330036"/>
                </a:cubicBezTo>
                <a:cubicBezTo>
                  <a:pt x="1217279" y="1328724"/>
                  <a:pt x="1198651" y="1310815"/>
                  <a:pt x="1176801" y="1309254"/>
                </a:cubicBezTo>
                <a:cubicBezTo>
                  <a:pt x="1052379" y="1300367"/>
                  <a:pt x="927419" y="1302327"/>
                  <a:pt x="802728" y="1298863"/>
                </a:cubicBezTo>
                <a:cubicBezTo>
                  <a:pt x="588930" y="1227595"/>
                  <a:pt x="1024692" y="1368988"/>
                  <a:pt x="241619" y="1298863"/>
                </a:cubicBezTo>
                <a:cubicBezTo>
                  <a:pt x="181371" y="1293468"/>
                  <a:pt x="130783" y="1250372"/>
                  <a:pt x="75365" y="1226127"/>
                </a:cubicBezTo>
                <a:cubicBezTo>
                  <a:pt x="52531" y="1143924"/>
                  <a:pt x="-32047" y="893507"/>
                  <a:pt x="13019" y="810490"/>
                </a:cubicBezTo>
                <a:cubicBezTo>
                  <a:pt x="52437" y="737879"/>
                  <a:pt x="139503" y="689933"/>
                  <a:pt x="220837" y="675409"/>
                </a:cubicBezTo>
                <a:cubicBezTo>
                  <a:pt x="439165" y="636422"/>
                  <a:pt x="885856" y="654627"/>
                  <a:pt x="885856" y="654627"/>
                </a:cubicBezTo>
                <a:cubicBezTo>
                  <a:pt x="962056" y="637309"/>
                  <a:pt x="1036375" y="605795"/>
                  <a:pt x="1114456" y="602672"/>
                </a:cubicBezTo>
                <a:cubicBezTo>
                  <a:pt x="1519204" y="586482"/>
                  <a:pt x="1634580" y="618519"/>
                  <a:pt x="1987292" y="675409"/>
                </a:cubicBezTo>
                <a:cubicBezTo>
                  <a:pt x="2070419" y="671945"/>
                  <a:pt x="2153702" y="671164"/>
                  <a:pt x="2236674" y="665018"/>
                </a:cubicBezTo>
                <a:cubicBezTo>
                  <a:pt x="2247597" y="664209"/>
                  <a:pt x="2256907" y="655174"/>
                  <a:pt x="2267846" y="654627"/>
                </a:cubicBezTo>
                <a:cubicBezTo>
                  <a:pt x="2395888" y="648225"/>
                  <a:pt x="2524166" y="648061"/>
                  <a:pt x="2652310" y="644236"/>
                </a:cubicBezTo>
                <a:lnTo>
                  <a:pt x="2964037" y="633845"/>
                </a:lnTo>
                <a:cubicBezTo>
                  <a:pt x="3088728" y="640772"/>
                  <a:pt x="3214170" y="639309"/>
                  <a:pt x="3338110" y="654627"/>
                </a:cubicBezTo>
                <a:cubicBezTo>
                  <a:pt x="3522904" y="677467"/>
                  <a:pt x="3702679" y="743765"/>
                  <a:pt x="3888828" y="748145"/>
                </a:cubicBezTo>
                <a:cubicBezTo>
                  <a:pt x="4002254" y="750814"/>
                  <a:pt x="4113702" y="711288"/>
                  <a:pt x="4221337" y="675409"/>
                </a:cubicBezTo>
                <a:lnTo>
                  <a:pt x="4377201" y="623454"/>
                </a:lnTo>
                <a:cubicBezTo>
                  <a:pt x="4402630" y="572596"/>
                  <a:pt x="4403178" y="562841"/>
                  <a:pt x="4408374" y="550718"/>
                </a:cubicBezTo>
                <a:close/>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23320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2000" fill="hold"/>
                                        <p:tgtEl>
                                          <p:spTgt spid="2"/>
                                        </p:tgtEl>
                                        <p:attrNameLst>
                                          <p:attrName>fillcolor</p:attrName>
                                        </p:attrNameLst>
                                      </p:cBhvr>
                                      <p:to>
                                        <a:schemeClr val="accent2"/>
                                      </p:to>
                                    </p:animClr>
                                    <p:set>
                                      <p:cBhvr>
                                        <p:cTn id="9" dur="2000" fill="hold"/>
                                        <p:tgtEl>
                                          <p:spTgt spid="2"/>
                                        </p:tgtEl>
                                        <p:attrNameLst>
                                          <p:attrName>fill.type</p:attrName>
                                        </p:attrNameLst>
                                      </p:cBhvr>
                                      <p:to>
                                        <p:strVal val="solid"/>
                                      </p:to>
                                    </p:set>
                                    <p:set>
                                      <p:cBhvr>
                                        <p:cTn id="10" dur="2000" fill="hold"/>
                                        <p:tgtEl>
                                          <p:spTgt spid="2"/>
                                        </p:tgtEl>
                                        <p:attrNameLst>
                                          <p:attrName>fill.on</p:attrName>
                                        </p:attrNameLst>
                                      </p:cBhvr>
                                      <p:to>
                                        <p:strVal val="true"/>
                                      </p:to>
                                    </p:set>
                                  </p:childTnLst>
                                </p:cTn>
                              </p:par>
                              <p:par>
                                <p:cTn id="11" presetID="1" presetClass="emph" presetSubtype="2" fill="hold" nodeType="withEffect">
                                  <p:stCondLst>
                                    <p:cond delay="0"/>
                                  </p:stCondLst>
                                  <p:childTnLst>
                                    <p:animClr clrSpc="rgb" dir="cw">
                                      <p:cBhvr>
                                        <p:cTn id="12" dur="2000" fill="hold"/>
                                        <p:tgtEl>
                                          <p:spTgt spid="6"/>
                                        </p:tgtEl>
                                        <p:attrNameLst>
                                          <p:attrName>fillcolor</p:attrName>
                                        </p:attrNameLst>
                                      </p:cBhvr>
                                      <p:to>
                                        <a:schemeClr val="accent2"/>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7"/>
                                        </p:tgtEl>
                                        <p:attrNameLst>
                                          <p:attrName>fillcolor</p:attrName>
                                        </p:attrNameLst>
                                      </p:cBhvr>
                                      <p:to>
                                        <a:schemeClr val="accent2"/>
                                      </p:to>
                                    </p:animClr>
                                    <p:set>
                                      <p:cBhvr>
                                        <p:cTn id="17" dur="2000" fill="hold"/>
                                        <p:tgtEl>
                                          <p:spTgt spid="7"/>
                                        </p:tgtEl>
                                        <p:attrNameLst>
                                          <p:attrName>fill.type</p:attrName>
                                        </p:attrNameLst>
                                      </p:cBhvr>
                                      <p:to>
                                        <p:strVal val="solid"/>
                                      </p:to>
                                    </p:set>
                                    <p:set>
                                      <p:cBhvr>
                                        <p:cTn id="18" dur="2000" fill="hold"/>
                                        <p:tgtEl>
                                          <p:spTgt spid="7"/>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9"/>
                                        </p:tgtEl>
                                        <p:attrNameLst>
                                          <p:attrName>fillcolor</p:attrName>
                                        </p:attrNameLst>
                                      </p:cBhvr>
                                      <p:to>
                                        <a:schemeClr val="accent2"/>
                                      </p:to>
                                    </p:animClr>
                                    <p:set>
                                      <p:cBhvr>
                                        <p:cTn id="21" dur="2000" fill="hold"/>
                                        <p:tgtEl>
                                          <p:spTgt spid="9"/>
                                        </p:tgtEl>
                                        <p:attrNameLst>
                                          <p:attrName>fill.type</p:attrName>
                                        </p:attrNameLst>
                                      </p:cBhvr>
                                      <p:to>
                                        <p:strVal val="solid"/>
                                      </p:to>
                                    </p:set>
                                    <p:set>
                                      <p:cBhvr>
                                        <p:cTn id="22" dur="2000" fill="hold"/>
                                        <p:tgtEl>
                                          <p:spTgt spid="9"/>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11"/>
                                        </p:tgtEl>
                                        <p:attrNameLst>
                                          <p:attrName>fillcolor</p:attrName>
                                        </p:attrNameLst>
                                      </p:cBhvr>
                                      <p:to>
                                        <a:schemeClr val="accent2"/>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12"/>
                                        </p:tgtEl>
                                        <p:attrNameLst>
                                          <p:attrName>fillcolor</p:attrName>
                                        </p:attrNameLst>
                                      </p:cBhvr>
                                      <p:to>
                                        <a:schemeClr val="accent2"/>
                                      </p:to>
                                    </p:animClr>
                                    <p:set>
                                      <p:cBhvr>
                                        <p:cTn id="29" dur="2000" fill="hold"/>
                                        <p:tgtEl>
                                          <p:spTgt spid="12"/>
                                        </p:tgtEl>
                                        <p:attrNameLst>
                                          <p:attrName>fill.type</p:attrName>
                                        </p:attrNameLst>
                                      </p:cBhvr>
                                      <p:to>
                                        <p:strVal val="solid"/>
                                      </p:to>
                                    </p:set>
                                    <p:set>
                                      <p:cBhvr>
                                        <p:cTn id="30" dur="2000" fill="hold"/>
                                        <p:tgtEl>
                                          <p:spTgt spid="12"/>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3"/>
                                        </p:tgtEl>
                                        <p:attrNameLst>
                                          <p:attrName>fillcolor</p:attrName>
                                        </p:attrNameLst>
                                      </p:cBhvr>
                                      <p:to>
                                        <a:schemeClr val="accent2"/>
                                      </p:to>
                                    </p:animClr>
                                    <p:set>
                                      <p:cBhvr>
                                        <p:cTn id="33" dur="2000" fill="hold"/>
                                        <p:tgtEl>
                                          <p:spTgt spid="13"/>
                                        </p:tgtEl>
                                        <p:attrNameLst>
                                          <p:attrName>fill.type</p:attrName>
                                        </p:attrNameLst>
                                      </p:cBhvr>
                                      <p:to>
                                        <p:strVal val="solid"/>
                                      </p:to>
                                    </p:set>
                                    <p:set>
                                      <p:cBhvr>
                                        <p:cTn id="34" dur="2000" fill="hold"/>
                                        <p:tgtEl>
                                          <p:spTgt spid="13"/>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2000" fill="hold"/>
                                        <p:tgtEl>
                                          <p:spTgt spid="14"/>
                                        </p:tgtEl>
                                        <p:attrNameLst>
                                          <p:attrName>fillcolor</p:attrName>
                                        </p:attrNameLst>
                                      </p:cBhvr>
                                      <p:to>
                                        <a:schemeClr val="accent2"/>
                                      </p:to>
                                    </p:animClr>
                                    <p:set>
                                      <p:cBhvr>
                                        <p:cTn id="37" dur="2000" fill="hold"/>
                                        <p:tgtEl>
                                          <p:spTgt spid="14"/>
                                        </p:tgtEl>
                                        <p:attrNameLst>
                                          <p:attrName>fill.type</p:attrName>
                                        </p:attrNameLst>
                                      </p:cBhvr>
                                      <p:to>
                                        <p:strVal val="solid"/>
                                      </p:to>
                                    </p:set>
                                    <p:set>
                                      <p:cBhvr>
                                        <p:cTn id="38" dur="2000" fill="hold"/>
                                        <p:tgtEl>
                                          <p:spTgt spid="14"/>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5"/>
                                        </p:tgtEl>
                                        <p:attrNameLst>
                                          <p:attrName>fillcolor</p:attrName>
                                        </p:attrNameLst>
                                      </p:cBhvr>
                                      <p:to>
                                        <a:schemeClr val="accent2"/>
                                      </p:to>
                                    </p:animClr>
                                    <p:set>
                                      <p:cBhvr>
                                        <p:cTn id="41" dur="2000" fill="hold"/>
                                        <p:tgtEl>
                                          <p:spTgt spid="15"/>
                                        </p:tgtEl>
                                        <p:attrNameLst>
                                          <p:attrName>fill.type</p:attrName>
                                        </p:attrNameLst>
                                      </p:cBhvr>
                                      <p:to>
                                        <p:strVal val="solid"/>
                                      </p:to>
                                    </p:set>
                                    <p:set>
                                      <p:cBhvr>
                                        <p:cTn id="42" dur="2000" fill="hold"/>
                                        <p:tgtEl>
                                          <p:spTgt spid="15"/>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2000" fill="hold"/>
                                        <p:tgtEl>
                                          <p:spTgt spid="16"/>
                                        </p:tgtEl>
                                        <p:attrNameLst>
                                          <p:attrName>fillcolor</p:attrName>
                                        </p:attrNameLst>
                                      </p:cBhvr>
                                      <p:to>
                                        <a:schemeClr val="accent2"/>
                                      </p:to>
                                    </p:animClr>
                                    <p:set>
                                      <p:cBhvr>
                                        <p:cTn id="45" dur="2000" fill="hold"/>
                                        <p:tgtEl>
                                          <p:spTgt spid="16"/>
                                        </p:tgtEl>
                                        <p:attrNameLst>
                                          <p:attrName>fill.type</p:attrName>
                                        </p:attrNameLst>
                                      </p:cBhvr>
                                      <p:to>
                                        <p:strVal val="solid"/>
                                      </p:to>
                                    </p:set>
                                    <p:set>
                                      <p:cBhvr>
                                        <p:cTn id="46" dur="2000" fill="hold"/>
                                        <p:tgtEl>
                                          <p:spTgt spid="16"/>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19"/>
                                        </p:tgtEl>
                                        <p:attrNameLst>
                                          <p:attrName>fillcolor</p:attrName>
                                        </p:attrNameLst>
                                      </p:cBhvr>
                                      <p:to>
                                        <a:schemeClr val="accent2"/>
                                      </p:to>
                                    </p:animClr>
                                    <p:set>
                                      <p:cBhvr>
                                        <p:cTn id="49" dur="2000" fill="hold"/>
                                        <p:tgtEl>
                                          <p:spTgt spid="19"/>
                                        </p:tgtEl>
                                        <p:attrNameLst>
                                          <p:attrName>fill.type</p:attrName>
                                        </p:attrNameLst>
                                      </p:cBhvr>
                                      <p:to>
                                        <p:strVal val="solid"/>
                                      </p:to>
                                    </p:set>
                                    <p:set>
                                      <p:cBhvr>
                                        <p:cTn id="50" dur="2000" fill="hold"/>
                                        <p:tgtEl>
                                          <p:spTgt spid="19"/>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20"/>
                                        </p:tgtEl>
                                        <p:attrNameLst>
                                          <p:attrName>fillcolor</p:attrName>
                                        </p:attrNameLst>
                                      </p:cBhvr>
                                      <p:to>
                                        <a:schemeClr val="accent2"/>
                                      </p:to>
                                    </p:animClr>
                                    <p:set>
                                      <p:cBhvr>
                                        <p:cTn id="53" dur="2000" fill="hold"/>
                                        <p:tgtEl>
                                          <p:spTgt spid="20"/>
                                        </p:tgtEl>
                                        <p:attrNameLst>
                                          <p:attrName>fill.type</p:attrName>
                                        </p:attrNameLst>
                                      </p:cBhvr>
                                      <p:to>
                                        <p:strVal val="solid"/>
                                      </p:to>
                                    </p:set>
                                    <p:set>
                                      <p:cBhvr>
                                        <p:cTn id="54" dur="2000" fill="hold"/>
                                        <p:tgtEl>
                                          <p:spTgt spid="20"/>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21"/>
                                        </p:tgtEl>
                                        <p:attrNameLst>
                                          <p:attrName>fillcolor</p:attrName>
                                        </p:attrNameLst>
                                      </p:cBhvr>
                                      <p:to>
                                        <a:schemeClr val="accent2"/>
                                      </p:to>
                                    </p:animClr>
                                    <p:set>
                                      <p:cBhvr>
                                        <p:cTn id="57" dur="2000" fill="hold"/>
                                        <p:tgtEl>
                                          <p:spTgt spid="21"/>
                                        </p:tgtEl>
                                        <p:attrNameLst>
                                          <p:attrName>fill.type</p:attrName>
                                        </p:attrNameLst>
                                      </p:cBhvr>
                                      <p:to>
                                        <p:strVal val="solid"/>
                                      </p:to>
                                    </p:set>
                                    <p:set>
                                      <p:cBhvr>
                                        <p:cTn id="58" dur="2000" fill="hold"/>
                                        <p:tgtEl>
                                          <p:spTgt spid="21"/>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2000" fill="hold"/>
                                        <p:tgtEl>
                                          <p:spTgt spid="22"/>
                                        </p:tgtEl>
                                        <p:attrNameLst>
                                          <p:attrName>fillcolor</p:attrName>
                                        </p:attrNameLst>
                                      </p:cBhvr>
                                      <p:to>
                                        <a:schemeClr val="accent2"/>
                                      </p:to>
                                    </p:animClr>
                                    <p:set>
                                      <p:cBhvr>
                                        <p:cTn id="61" dur="2000" fill="hold"/>
                                        <p:tgtEl>
                                          <p:spTgt spid="22"/>
                                        </p:tgtEl>
                                        <p:attrNameLst>
                                          <p:attrName>fill.type</p:attrName>
                                        </p:attrNameLst>
                                      </p:cBhvr>
                                      <p:to>
                                        <p:strVal val="solid"/>
                                      </p:to>
                                    </p:set>
                                    <p:set>
                                      <p:cBhvr>
                                        <p:cTn id="62" dur="2000" fill="hold"/>
                                        <p:tgtEl>
                                          <p:spTgt spid="22"/>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23"/>
                                        </p:tgtEl>
                                        <p:attrNameLst>
                                          <p:attrName>fillcolor</p:attrName>
                                        </p:attrNameLst>
                                      </p:cBhvr>
                                      <p:to>
                                        <a:schemeClr val="accent2"/>
                                      </p:to>
                                    </p:animClr>
                                    <p:set>
                                      <p:cBhvr>
                                        <p:cTn id="65" dur="2000" fill="hold"/>
                                        <p:tgtEl>
                                          <p:spTgt spid="23"/>
                                        </p:tgtEl>
                                        <p:attrNameLst>
                                          <p:attrName>fill.type</p:attrName>
                                        </p:attrNameLst>
                                      </p:cBhvr>
                                      <p:to>
                                        <p:strVal val="solid"/>
                                      </p:to>
                                    </p:set>
                                    <p:set>
                                      <p:cBhvr>
                                        <p:cTn id="66" dur="2000" fill="hold"/>
                                        <p:tgtEl>
                                          <p:spTgt spid="23"/>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2000" fill="hold"/>
                                        <p:tgtEl>
                                          <p:spTgt spid="24"/>
                                        </p:tgtEl>
                                        <p:attrNameLst>
                                          <p:attrName>fillcolor</p:attrName>
                                        </p:attrNameLst>
                                      </p:cBhvr>
                                      <p:to>
                                        <a:schemeClr val="accent2"/>
                                      </p:to>
                                    </p:animClr>
                                    <p:set>
                                      <p:cBhvr>
                                        <p:cTn id="69" dur="2000" fill="hold"/>
                                        <p:tgtEl>
                                          <p:spTgt spid="24"/>
                                        </p:tgtEl>
                                        <p:attrNameLst>
                                          <p:attrName>fill.type</p:attrName>
                                        </p:attrNameLst>
                                      </p:cBhvr>
                                      <p:to>
                                        <p:strVal val="solid"/>
                                      </p:to>
                                    </p:set>
                                    <p:set>
                                      <p:cBhvr>
                                        <p:cTn id="70" dur="2000" fill="hold"/>
                                        <p:tgtEl>
                                          <p:spTgt spid="24"/>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2000" fill="hold"/>
                                        <p:tgtEl>
                                          <p:spTgt spid="25"/>
                                        </p:tgtEl>
                                        <p:attrNameLst>
                                          <p:attrName>fillcolor</p:attrName>
                                        </p:attrNameLst>
                                      </p:cBhvr>
                                      <p:to>
                                        <a:schemeClr val="accent2"/>
                                      </p:to>
                                    </p:animClr>
                                    <p:set>
                                      <p:cBhvr>
                                        <p:cTn id="73" dur="2000" fill="hold"/>
                                        <p:tgtEl>
                                          <p:spTgt spid="25"/>
                                        </p:tgtEl>
                                        <p:attrNameLst>
                                          <p:attrName>fill.type</p:attrName>
                                        </p:attrNameLst>
                                      </p:cBhvr>
                                      <p:to>
                                        <p:strVal val="solid"/>
                                      </p:to>
                                    </p:set>
                                    <p:set>
                                      <p:cBhvr>
                                        <p:cTn id="74" dur="2000" fill="hold"/>
                                        <p:tgtEl>
                                          <p:spTgt spid="25"/>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2000" fill="hold"/>
                                        <p:tgtEl>
                                          <p:spTgt spid="26"/>
                                        </p:tgtEl>
                                        <p:attrNameLst>
                                          <p:attrName>fillcolor</p:attrName>
                                        </p:attrNameLst>
                                      </p:cBhvr>
                                      <p:to>
                                        <a:schemeClr val="accent2"/>
                                      </p:to>
                                    </p:animClr>
                                    <p:set>
                                      <p:cBhvr>
                                        <p:cTn id="77" dur="2000" fill="hold"/>
                                        <p:tgtEl>
                                          <p:spTgt spid="26"/>
                                        </p:tgtEl>
                                        <p:attrNameLst>
                                          <p:attrName>fill.type</p:attrName>
                                        </p:attrNameLst>
                                      </p:cBhvr>
                                      <p:to>
                                        <p:strVal val="solid"/>
                                      </p:to>
                                    </p:set>
                                    <p:set>
                                      <p:cBhvr>
                                        <p:cTn id="78" dur="2000" fill="hold"/>
                                        <p:tgtEl>
                                          <p:spTgt spid="26"/>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2000" fill="hold"/>
                                        <p:tgtEl>
                                          <p:spTgt spid="27"/>
                                        </p:tgtEl>
                                        <p:attrNameLst>
                                          <p:attrName>fillcolor</p:attrName>
                                        </p:attrNameLst>
                                      </p:cBhvr>
                                      <p:to>
                                        <a:schemeClr val="accent2"/>
                                      </p:to>
                                    </p:animClr>
                                    <p:set>
                                      <p:cBhvr>
                                        <p:cTn id="81" dur="2000" fill="hold"/>
                                        <p:tgtEl>
                                          <p:spTgt spid="27"/>
                                        </p:tgtEl>
                                        <p:attrNameLst>
                                          <p:attrName>fill.type</p:attrName>
                                        </p:attrNameLst>
                                      </p:cBhvr>
                                      <p:to>
                                        <p:strVal val="solid"/>
                                      </p:to>
                                    </p:set>
                                    <p:set>
                                      <p:cBhvr>
                                        <p:cTn id="82" dur="2000" fill="hold"/>
                                        <p:tgtEl>
                                          <p:spTgt spid="27"/>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2000" fill="hold"/>
                                        <p:tgtEl>
                                          <p:spTgt spid="28"/>
                                        </p:tgtEl>
                                        <p:attrNameLst>
                                          <p:attrName>fillcolor</p:attrName>
                                        </p:attrNameLst>
                                      </p:cBhvr>
                                      <p:to>
                                        <a:schemeClr val="accent2"/>
                                      </p:to>
                                    </p:animClr>
                                    <p:set>
                                      <p:cBhvr>
                                        <p:cTn id="85" dur="2000" fill="hold"/>
                                        <p:tgtEl>
                                          <p:spTgt spid="28"/>
                                        </p:tgtEl>
                                        <p:attrNameLst>
                                          <p:attrName>fill.type</p:attrName>
                                        </p:attrNameLst>
                                      </p:cBhvr>
                                      <p:to>
                                        <p:strVal val="solid"/>
                                      </p:to>
                                    </p:set>
                                    <p:set>
                                      <p:cBhvr>
                                        <p:cTn id="86" dur="2000" fill="hold"/>
                                        <p:tgtEl>
                                          <p:spTgt spid="28"/>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2000" fill="hold"/>
                                        <p:tgtEl>
                                          <p:spTgt spid="29"/>
                                        </p:tgtEl>
                                        <p:attrNameLst>
                                          <p:attrName>fillcolor</p:attrName>
                                        </p:attrNameLst>
                                      </p:cBhvr>
                                      <p:to>
                                        <a:schemeClr val="accent2"/>
                                      </p:to>
                                    </p:animClr>
                                    <p:set>
                                      <p:cBhvr>
                                        <p:cTn id="89" dur="2000" fill="hold"/>
                                        <p:tgtEl>
                                          <p:spTgt spid="29"/>
                                        </p:tgtEl>
                                        <p:attrNameLst>
                                          <p:attrName>fill.type</p:attrName>
                                        </p:attrNameLst>
                                      </p:cBhvr>
                                      <p:to>
                                        <p:strVal val="solid"/>
                                      </p:to>
                                    </p:set>
                                    <p:set>
                                      <p:cBhvr>
                                        <p:cTn id="90" dur="2000" fill="hold"/>
                                        <p:tgtEl>
                                          <p:spTgt spid="29"/>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30"/>
                                        </p:tgtEl>
                                        <p:attrNameLst>
                                          <p:attrName>fillcolor</p:attrName>
                                        </p:attrNameLst>
                                      </p:cBhvr>
                                      <p:to>
                                        <a:schemeClr val="accent2"/>
                                      </p:to>
                                    </p:animClr>
                                    <p:set>
                                      <p:cBhvr>
                                        <p:cTn id="93" dur="2000" fill="hold"/>
                                        <p:tgtEl>
                                          <p:spTgt spid="30"/>
                                        </p:tgtEl>
                                        <p:attrNameLst>
                                          <p:attrName>fill.type</p:attrName>
                                        </p:attrNameLst>
                                      </p:cBhvr>
                                      <p:to>
                                        <p:strVal val="solid"/>
                                      </p:to>
                                    </p:set>
                                    <p:set>
                                      <p:cBhvr>
                                        <p:cTn id="94" dur="2000" fill="hold"/>
                                        <p:tgtEl>
                                          <p:spTgt spid="30"/>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31"/>
                                        </p:tgtEl>
                                        <p:attrNameLst>
                                          <p:attrName>fillcolor</p:attrName>
                                        </p:attrNameLst>
                                      </p:cBhvr>
                                      <p:to>
                                        <a:schemeClr val="accent2"/>
                                      </p:to>
                                    </p:animClr>
                                    <p:set>
                                      <p:cBhvr>
                                        <p:cTn id="97" dur="2000" fill="hold"/>
                                        <p:tgtEl>
                                          <p:spTgt spid="31"/>
                                        </p:tgtEl>
                                        <p:attrNameLst>
                                          <p:attrName>fill.type</p:attrName>
                                        </p:attrNameLst>
                                      </p:cBhvr>
                                      <p:to>
                                        <p:strVal val="solid"/>
                                      </p:to>
                                    </p:set>
                                    <p:set>
                                      <p:cBhvr>
                                        <p:cTn id="98" dur="2000" fill="hold"/>
                                        <p:tgtEl>
                                          <p:spTgt spid="31"/>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32"/>
                                        </p:tgtEl>
                                        <p:attrNameLst>
                                          <p:attrName>fillcolor</p:attrName>
                                        </p:attrNameLst>
                                      </p:cBhvr>
                                      <p:to>
                                        <a:schemeClr val="accent2"/>
                                      </p:to>
                                    </p:animClr>
                                    <p:set>
                                      <p:cBhvr>
                                        <p:cTn id="101" dur="2000" fill="hold"/>
                                        <p:tgtEl>
                                          <p:spTgt spid="32"/>
                                        </p:tgtEl>
                                        <p:attrNameLst>
                                          <p:attrName>fill.type</p:attrName>
                                        </p:attrNameLst>
                                      </p:cBhvr>
                                      <p:to>
                                        <p:strVal val="solid"/>
                                      </p:to>
                                    </p:set>
                                    <p:set>
                                      <p:cBhvr>
                                        <p:cTn id="102" dur="2000" fill="hold"/>
                                        <p:tgtEl>
                                          <p:spTgt spid="32"/>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000" fill="hold"/>
                                        <p:tgtEl>
                                          <p:spTgt spid="33"/>
                                        </p:tgtEl>
                                        <p:attrNameLst>
                                          <p:attrName>fillcolor</p:attrName>
                                        </p:attrNameLst>
                                      </p:cBhvr>
                                      <p:to>
                                        <a:schemeClr val="accent2"/>
                                      </p:to>
                                    </p:animClr>
                                    <p:set>
                                      <p:cBhvr>
                                        <p:cTn id="105" dur="2000" fill="hold"/>
                                        <p:tgtEl>
                                          <p:spTgt spid="33"/>
                                        </p:tgtEl>
                                        <p:attrNameLst>
                                          <p:attrName>fill.type</p:attrName>
                                        </p:attrNameLst>
                                      </p:cBhvr>
                                      <p:to>
                                        <p:strVal val="solid"/>
                                      </p:to>
                                    </p:set>
                                    <p:set>
                                      <p:cBhvr>
                                        <p:cTn id="106" dur="2000" fill="hold"/>
                                        <p:tgtEl>
                                          <p:spTgt spid="33"/>
                                        </p:tgtEl>
                                        <p:attrNameLst>
                                          <p:attrName>fill.on</p:attrName>
                                        </p:attrNameLst>
                                      </p:cBhvr>
                                      <p:to>
                                        <p:strVal val="true"/>
                                      </p:to>
                                    </p:set>
                                  </p:childTnLst>
                                </p:cTn>
                              </p:par>
                            </p:childTnLst>
                          </p:cTn>
                        </p:par>
                      </p:childTnLst>
                    </p:cTn>
                  </p:par>
                  <p:par>
                    <p:cTn id="107" fill="hold" nodeType="clickPar">
                      <p:stCondLst>
                        <p:cond delay="indefinite"/>
                      </p:stCondLst>
                      <p:childTnLst>
                        <p:par>
                          <p:cTn id="108" fill="hold" nodeType="after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90"/>
                                        </p:tgtEl>
                                        <p:attrNameLst>
                                          <p:attrName>style.visibility</p:attrName>
                                        </p:attrNameLst>
                                      </p:cBhvr>
                                      <p:to>
                                        <p:strVal val="visible"/>
                                      </p:to>
                                    </p:set>
                                  </p:childTnLst>
                                </p:cTn>
                              </p:par>
                              <p:par>
                                <p:cTn id="111" presetID="1" presetClass="emph" presetSubtype="2" fill="hold" nodeType="withEffect">
                                  <p:stCondLst>
                                    <p:cond delay="0"/>
                                  </p:stCondLst>
                                  <p:childTnLst>
                                    <p:animClr clrSpc="rgb" dir="cw">
                                      <p:cBhvr>
                                        <p:cTn id="112" dur="2000" fill="hold"/>
                                        <p:tgtEl>
                                          <p:spTgt spid="34"/>
                                        </p:tgtEl>
                                        <p:attrNameLst>
                                          <p:attrName>fillcolor</p:attrName>
                                        </p:attrNameLst>
                                      </p:cBhvr>
                                      <p:to>
                                        <a:schemeClr val="accent2"/>
                                      </p:to>
                                    </p:animClr>
                                    <p:set>
                                      <p:cBhvr>
                                        <p:cTn id="113" dur="2000" fill="hold"/>
                                        <p:tgtEl>
                                          <p:spTgt spid="34"/>
                                        </p:tgtEl>
                                        <p:attrNameLst>
                                          <p:attrName>fill.type</p:attrName>
                                        </p:attrNameLst>
                                      </p:cBhvr>
                                      <p:to>
                                        <p:strVal val="solid"/>
                                      </p:to>
                                    </p:set>
                                    <p:set>
                                      <p:cBhvr>
                                        <p:cTn id="114" dur="2000" fill="hold"/>
                                        <p:tgtEl>
                                          <p:spTgt spid="34"/>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000" fill="hold"/>
                                        <p:tgtEl>
                                          <p:spTgt spid="35"/>
                                        </p:tgtEl>
                                        <p:attrNameLst>
                                          <p:attrName>fillcolor</p:attrName>
                                        </p:attrNameLst>
                                      </p:cBhvr>
                                      <p:to>
                                        <a:schemeClr val="accent2"/>
                                      </p:to>
                                    </p:animClr>
                                    <p:set>
                                      <p:cBhvr>
                                        <p:cTn id="117" dur="2000" fill="hold"/>
                                        <p:tgtEl>
                                          <p:spTgt spid="35"/>
                                        </p:tgtEl>
                                        <p:attrNameLst>
                                          <p:attrName>fill.type</p:attrName>
                                        </p:attrNameLst>
                                      </p:cBhvr>
                                      <p:to>
                                        <p:strVal val="solid"/>
                                      </p:to>
                                    </p:set>
                                    <p:set>
                                      <p:cBhvr>
                                        <p:cTn id="118" dur="2000" fill="hold"/>
                                        <p:tgtEl>
                                          <p:spTgt spid="35"/>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000" fill="hold"/>
                                        <p:tgtEl>
                                          <p:spTgt spid="36"/>
                                        </p:tgtEl>
                                        <p:attrNameLst>
                                          <p:attrName>fillcolor</p:attrName>
                                        </p:attrNameLst>
                                      </p:cBhvr>
                                      <p:to>
                                        <a:schemeClr val="accent2"/>
                                      </p:to>
                                    </p:animClr>
                                    <p:set>
                                      <p:cBhvr>
                                        <p:cTn id="121" dur="2000" fill="hold"/>
                                        <p:tgtEl>
                                          <p:spTgt spid="36"/>
                                        </p:tgtEl>
                                        <p:attrNameLst>
                                          <p:attrName>fill.type</p:attrName>
                                        </p:attrNameLst>
                                      </p:cBhvr>
                                      <p:to>
                                        <p:strVal val="solid"/>
                                      </p:to>
                                    </p:set>
                                    <p:set>
                                      <p:cBhvr>
                                        <p:cTn id="122" dur="2000" fill="hold"/>
                                        <p:tgtEl>
                                          <p:spTgt spid="36"/>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37"/>
                                        </p:tgtEl>
                                        <p:attrNameLst>
                                          <p:attrName>fillcolor</p:attrName>
                                        </p:attrNameLst>
                                      </p:cBhvr>
                                      <p:to>
                                        <a:schemeClr val="accent2"/>
                                      </p:to>
                                    </p:animClr>
                                    <p:set>
                                      <p:cBhvr>
                                        <p:cTn id="125" dur="2000" fill="hold"/>
                                        <p:tgtEl>
                                          <p:spTgt spid="37"/>
                                        </p:tgtEl>
                                        <p:attrNameLst>
                                          <p:attrName>fill.type</p:attrName>
                                        </p:attrNameLst>
                                      </p:cBhvr>
                                      <p:to>
                                        <p:strVal val="solid"/>
                                      </p:to>
                                    </p:set>
                                    <p:set>
                                      <p:cBhvr>
                                        <p:cTn id="126" dur="2000" fill="hold"/>
                                        <p:tgtEl>
                                          <p:spTgt spid="37"/>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000" fill="hold"/>
                                        <p:tgtEl>
                                          <p:spTgt spid="38"/>
                                        </p:tgtEl>
                                        <p:attrNameLst>
                                          <p:attrName>fillcolor</p:attrName>
                                        </p:attrNameLst>
                                      </p:cBhvr>
                                      <p:to>
                                        <a:schemeClr val="accent2"/>
                                      </p:to>
                                    </p:animClr>
                                    <p:set>
                                      <p:cBhvr>
                                        <p:cTn id="129" dur="2000" fill="hold"/>
                                        <p:tgtEl>
                                          <p:spTgt spid="38"/>
                                        </p:tgtEl>
                                        <p:attrNameLst>
                                          <p:attrName>fill.type</p:attrName>
                                        </p:attrNameLst>
                                      </p:cBhvr>
                                      <p:to>
                                        <p:strVal val="solid"/>
                                      </p:to>
                                    </p:set>
                                    <p:set>
                                      <p:cBhvr>
                                        <p:cTn id="130" dur="2000" fill="hold"/>
                                        <p:tgtEl>
                                          <p:spTgt spid="38"/>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000" fill="hold"/>
                                        <p:tgtEl>
                                          <p:spTgt spid="39"/>
                                        </p:tgtEl>
                                        <p:attrNameLst>
                                          <p:attrName>fillcolor</p:attrName>
                                        </p:attrNameLst>
                                      </p:cBhvr>
                                      <p:to>
                                        <a:schemeClr val="accent2"/>
                                      </p:to>
                                    </p:animClr>
                                    <p:set>
                                      <p:cBhvr>
                                        <p:cTn id="133" dur="2000" fill="hold"/>
                                        <p:tgtEl>
                                          <p:spTgt spid="39"/>
                                        </p:tgtEl>
                                        <p:attrNameLst>
                                          <p:attrName>fill.type</p:attrName>
                                        </p:attrNameLst>
                                      </p:cBhvr>
                                      <p:to>
                                        <p:strVal val="solid"/>
                                      </p:to>
                                    </p:set>
                                    <p:set>
                                      <p:cBhvr>
                                        <p:cTn id="134" dur="2000" fill="hold"/>
                                        <p:tgtEl>
                                          <p:spTgt spid="39"/>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000" fill="hold"/>
                                        <p:tgtEl>
                                          <p:spTgt spid="40"/>
                                        </p:tgtEl>
                                        <p:attrNameLst>
                                          <p:attrName>fillcolor</p:attrName>
                                        </p:attrNameLst>
                                      </p:cBhvr>
                                      <p:to>
                                        <a:schemeClr val="accent2"/>
                                      </p:to>
                                    </p:animClr>
                                    <p:set>
                                      <p:cBhvr>
                                        <p:cTn id="137" dur="2000" fill="hold"/>
                                        <p:tgtEl>
                                          <p:spTgt spid="40"/>
                                        </p:tgtEl>
                                        <p:attrNameLst>
                                          <p:attrName>fill.type</p:attrName>
                                        </p:attrNameLst>
                                      </p:cBhvr>
                                      <p:to>
                                        <p:strVal val="solid"/>
                                      </p:to>
                                    </p:set>
                                    <p:set>
                                      <p:cBhvr>
                                        <p:cTn id="138" dur="2000" fill="hold"/>
                                        <p:tgtEl>
                                          <p:spTgt spid="40"/>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000" fill="hold"/>
                                        <p:tgtEl>
                                          <p:spTgt spid="41"/>
                                        </p:tgtEl>
                                        <p:attrNameLst>
                                          <p:attrName>fillcolor</p:attrName>
                                        </p:attrNameLst>
                                      </p:cBhvr>
                                      <p:to>
                                        <a:schemeClr val="accent2"/>
                                      </p:to>
                                    </p:animClr>
                                    <p:set>
                                      <p:cBhvr>
                                        <p:cTn id="141" dur="2000" fill="hold"/>
                                        <p:tgtEl>
                                          <p:spTgt spid="41"/>
                                        </p:tgtEl>
                                        <p:attrNameLst>
                                          <p:attrName>fill.type</p:attrName>
                                        </p:attrNameLst>
                                      </p:cBhvr>
                                      <p:to>
                                        <p:strVal val="solid"/>
                                      </p:to>
                                    </p:set>
                                    <p:set>
                                      <p:cBhvr>
                                        <p:cTn id="142" dur="2000" fill="hold"/>
                                        <p:tgtEl>
                                          <p:spTgt spid="41"/>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000" fill="hold"/>
                                        <p:tgtEl>
                                          <p:spTgt spid="42"/>
                                        </p:tgtEl>
                                        <p:attrNameLst>
                                          <p:attrName>fillcolor</p:attrName>
                                        </p:attrNameLst>
                                      </p:cBhvr>
                                      <p:to>
                                        <a:schemeClr val="accent2"/>
                                      </p:to>
                                    </p:animClr>
                                    <p:set>
                                      <p:cBhvr>
                                        <p:cTn id="145" dur="2000" fill="hold"/>
                                        <p:tgtEl>
                                          <p:spTgt spid="42"/>
                                        </p:tgtEl>
                                        <p:attrNameLst>
                                          <p:attrName>fill.type</p:attrName>
                                        </p:attrNameLst>
                                      </p:cBhvr>
                                      <p:to>
                                        <p:strVal val="solid"/>
                                      </p:to>
                                    </p:set>
                                    <p:set>
                                      <p:cBhvr>
                                        <p:cTn id="146" dur="2000" fill="hold"/>
                                        <p:tgtEl>
                                          <p:spTgt spid="42"/>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000" fill="hold"/>
                                        <p:tgtEl>
                                          <p:spTgt spid="43"/>
                                        </p:tgtEl>
                                        <p:attrNameLst>
                                          <p:attrName>fillcolor</p:attrName>
                                        </p:attrNameLst>
                                      </p:cBhvr>
                                      <p:to>
                                        <a:schemeClr val="accent2"/>
                                      </p:to>
                                    </p:animClr>
                                    <p:set>
                                      <p:cBhvr>
                                        <p:cTn id="149" dur="2000" fill="hold"/>
                                        <p:tgtEl>
                                          <p:spTgt spid="43"/>
                                        </p:tgtEl>
                                        <p:attrNameLst>
                                          <p:attrName>fill.type</p:attrName>
                                        </p:attrNameLst>
                                      </p:cBhvr>
                                      <p:to>
                                        <p:strVal val="solid"/>
                                      </p:to>
                                    </p:set>
                                    <p:set>
                                      <p:cBhvr>
                                        <p:cTn id="150" dur="2000" fill="hold"/>
                                        <p:tgtEl>
                                          <p:spTgt spid="43"/>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000" fill="hold"/>
                                        <p:tgtEl>
                                          <p:spTgt spid="44"/>
                                        </p:tgtEl>
                                        <p:attrNameLst>
                                          <p:attrName>fillcolor</p:attrName>
                                        </p:attrNameLst>
                                      </p:cBhvr>
                                      <p:to>
                                        <a:schemeClr val="accent2"/>
                                      </p:to>
                                    </p:animClr>
                                    <p:set>
                                      <p:cBhvr>
                                        <p:cTn id="153" dur="2000" fill="hold"/>
                                        <p:tgtEl>
                                          <p:spTgt spid="44"/>
                                        </p:tgtEl>
                                        <p:attrNameLst>
                                          <p:attrName>fill.type</p:attrName>
                                        </p:attrNameLst>
                                      </p:cBhvr>
                                      <p:to>
                                        <p:strVal val="solid"/>
                                      </p:to>
                                    </p:set>
                                    <p:set>
                                      <p:cBhvr>
                                        <p:cTn id="154" dur="2000" fill="hold"/>
                                        <p:tgtEl>
                                          <p:spTgt spid="44"/>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2000" fill="hold"/>
                                        <p:tgtEl>
                                          <p:spTgt spid="45"/>
                                        </p:tgtEl>
                                        <p:attrNameLst>
                                          <p:attrName>fillcolor</p:attrName>
                                        </p:attrNameLst>
                                      </p:cBhvr>
                                      <p:to>
                                        <a:schemeClr val="accent2"/>
                                      </p:to>
                                    </p:animClr>
                                    <p:set>
                                      <p:cBhvr>
                                        <p:cTn id="157" dur="2000" fill="hold"/>
                                        <p:tgtEl>
                                          <p:spTgt spid="45"/>
                                        </p:tgtEl>
                                        <p:attrNameLst>
                                          <p:attrName>fill.type</p:attrName>
                                        </p:attrNameLst>
                                      </p:cBhvr>
                                      <p:to>
                                        <p:strVal val="solid"/>
                                      </p:to>
                                    </p:set>
                                    <p:set>
                                      <p:cBhvr>
                                        <p:cTn id="158" dur="2000" fill="hold"/>
                                        <p:tgtEl>
                                          <p:spTgt spid="45"/>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2000" fill="hold"/>
                                        <p:tgtEl>
                                          <p:spTgt spid="46"/>
                                        </p:tgtEl>
                                        <p:attrNameLst>
                                          <p:attrName>fillcolor</p:attrName>
                                        </p:attrNameLst>
                                      </p:cBhvr>
                                      <p:to>
                                        <a:schemeClr val="accent2"/>
                                      </p:to>
                                    </p:animClr>
                                    <p:set>
                                      <p:cBhvr>
                                        <p:cTn id="161" dur="2000" fill="hold"/>
                                        <p:tgtEl>
                                          <p:spTgt spid="46"/>
                                        </p:tgtEl>
                                        <p:attrNameLst>
                                          <p:attrName>fill.type</p:attrName>
                                        </p:attrNameLst>
                                      </p:cBhvr>
                                      <p:to>
                                        <p:strVal val="solid"/>
                                      </p:to>
                                    </p:set>
                                    <p:set>
                                      <p:cBhvr>
                                        <p:cTn id="162" dur="2000" fill="hold"/>
                                        <p:tgtEl>
                                          <p:spTgt spid="46"/>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2000" fill="hold"/>
                                        <p:tgtEl>
                                          <p:spTgt spid="47"/>
                                        </p:tgtEl>
                                        <p:attrNameLst>
                                          <p:attrName>fillcolor</p:attrName>
                                        </p:attrNameLst>
                                      </p:cBhvr>
                                      <p:to>
                                        <a:schemeClr val="accent2"/>
                                      </p:to>
                                    </p:animClr>
                                    <p:set>
                                      <p:cBhvr>
                                        <p:cTn id="165" dur="2000" fill="hold"/>
                                        <p:tgtEl>
                                          <p:spTgt spid="47"/>
                                        </p:tgtEl>
                                        <p:attrNameLst>
                                          <p:attrName>fill.type</p:attrName>
                                        </p:attrNameLst>
                                      </p:cBhvr>
                                      <p:to>
                                        <p:strVal val="solid"/>
                                      </p:to>
                                    </p:set>
                                    <p:set>
                                      <p:cBhvr>
                                        <p:cTn id="166" dur="2000" fill="hold"/>
                                        <p:tgtEl>
                                          <p:spTgt spid="47"/>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2000" fill="hold"/>
                                        <p:tgtEl>
                                          <p:spTgt spid="48"/>
                                        </p:tgtEl>
                                        <p:attrNameLst>
                                          <p:attrName>fillcolor</p:attrName>
                                        </p:attrNameLst>
                                      </p:cBhvr>
                                      <p:to>
                                        <a:schemeClr val="accent2"/>
                                      </p:to>
                                    </p:animClr>
                                    <p:set>
                                      <p:cBhvr>
                                        <p:cTn id="169" dur="2000" fill="hold"/>
                                        <p:tgtEl>
                                          <p:spTgt spid="48"/>
                                        </p:tgtEl>
                                        <p:attrNameLst>
                                          <p:attrName>fill.type</p:attrName>
                                        </p:attrNameLst>
                                      </p:cBhvr>
                                      <p:to>
                                        <p:strVal val="solid"/>
                                      </p:to>
                                    </p:set>
                                    <p:set>
                                      <p:cBhvr>
                                        <p:cTn id="170" dur="2000" fill="hold"/>
                                        <p:tgtEl>
                                          <p:spTgt spid="48"/>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2000" fill="hold"/>
                                        <p:tgtEl>
                                          <p:spTgt spid="129"/>
                                        </p:tgtEl>
                                        <p:attrNameLst>
                                          <p:attrName>fillcolor</p:attrName>
                                        </p:attrNameLst>
                                      </p:cBhvr>
                                      <p:to>
                                        <a:schemeClr val="accent2"/>
                                      </p:to>
                                    </p:animClr>
                                    <p:set>
                                      <p:cBhvr>
                                        <p:cTn id="173" dur="2000" fill="hold"/>
                                        <p:tgtEl>
                                          <p:spTgt spid="129"/>
                                        </p:tgtEl>
                                        <p:attrNameLst>
                                          <p:attrName>fill.type</p:attrName>
                                        </p:attrNameLst>
                                      </p:cBhvr>
                                      <p:to>
                                        <p:strVal val="solid"/>
                                      </p:to>
                                    </p:set>
                                    <p:set>
                                      <p:cBhvr>
                                        <p:cTn id="174" dur="2000" fill="hold"/>
                                        <p:tgtEl>
                                          <p:spTgt spid="129"/>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2000" fill="hold"/>
                                        <p:tgtEl>
                                          <p:spTgt spid="130"/>
                                        </p:tgtEl>
                                        <p:attrNameLst>
                                          <p:attrName>fillcolor</p:attrName>
                                        </p:attrNameLst>
                                      </p:cBhvr>
                                      <p:to>
                                        <a:schemeClr val="accent2"/>
                                      </p:to>
                                    </p:animClr>
                                    <p:set>
                                      <p:cBhvr>
                                        <p:cTn id="177" dur="2000" fill="hold"/>
                                        <p:tgtEl>
                                          <p:spTgt spid="130"/>
                                        </p:tgtEl>
                                        <p:attrNameLst>
                                          <p:attrName>fill.type</p:attrName>
                                        </p:attrNameLst>
                                      </p:cBhvr>
                                      <p:to>
                                        <p:strVal val="solid"/>
                                      </p:to>
                                    </p:set>
                                    <p:set>
                                      <p:cBhvr>
                                        <p:cTn id="178" dur="2000" fill="hold"/>
                                        <p:tgtEl>
                                          <p:spTgt spid="130"/>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2000" fill="hold"/>
                                        <p:tgtEl>
                                          <p:spTgt spid="131"/>
                                        </p:tgtEl>
                                        <p:attrNameLst>
                                          <p:attrName>fillcolor</p:attrName>
                                        </p:attrNameLst>
                                      </p:cBhvr>
                                      <p:to>
                                        <a:schemeClr val="accent2"/>
                                      </p:to>
                                    </p:animClr>
                                    <p:set>
                                      <p:cBhvr>
                                        <p:cTn id="181" dur="2000" fill="hold"/>
                                        <p:tgtEl>
                                          <p:spTgt spid="131"/>
                                        </p:tgtEl>
                                        <p:attrNameLst>
                                          <p:attrName>fill.type</p:attrName>
                                        </p:attrNameLst>
                                      </p:cBhvr>
                                      <p:to>
                                        <p:strVal val="solid"/>
                                      </p:to>
                                    </p:set>
                                    <p:set>
                                      <p:cBhvr>
                                        <p:cTn id="182" dur="2000" fill="hold"/>
                                        <p:tgtEl>
                                          <p:spTgt spid="131"/>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2000" fill="hold"/>
                                        <p:tgtEl>
                                          <p:spTgt spid="132"/>
                                        </p:tgtEl>
                                        <p:attrNameLst>
                                          <p:attrName>fillcolor</p:attrName>
                                        </p:attrNameLst>
                                      </p:cBhvr>
                                      <p:to>
                                        <a:schemeClr val="accent2"/>
                                      </p:to>
                                    </p:animClr>
                                    <p:set>
                                      <p:cBhvr>
                                        <p:cTn id="185" dur="2000" fill="hold"/>
                                        <p:tgtEl>
                                          <p:spTgt spid="132"/>
                                        </p:tgtEl>
                                        <p:attrNameLst>
                                          <p:attrName>fill.type</p:attrName>
                                        </p:attrNameLst>
                                      </p:cBhvr>
                                      <p:to>
                                        <p:strVal val="solid"/>
                                      </p:to>
                                    </p:set>
                                    <p:set>
                                      <p:cBhvr>
                                        <p:cTn id="186" dur="2000" fill="hold"/>
                                        <p:tgtEl>
                                          <p:spTgt spid="132"/>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2000" fill="hold"/>
                                        <p:tgtEl>
                                          <p:spTgt spid="133"/>
                                        </p:tgtEl>
                                        <p:attrNameLst>
                                          <p:attrName>fillcolor</p:attrName>
                                        </p:attrNameLst>
                                      </p:cBhvr>
                                      <p:to>
                                        <a:schemeClr val="accent2"/>
                                      </p:to>
                                    </p:animClr>
                                    <p:set>
                                      <p:cBhvr>
                                        <p:cTn id="189" dur="2000" fill="hold"/>
                                        <p:tgtEl>
                                          <p:spTgt spid="133"/>
                                        </p:tgtEl>
                                        <p:attrNameLst>
                                          <p:attrName>fill.type</p:attrName>
                                        </p:attrNameLst>
                                      </p:cBhvr>
                                      <p:to>
                                        <p:strVal val="solid"/>
                                      </p:to>
                                    </p:set>
                                    <p:set>
                                      <p:cBhvr>
                                        <p:cTn id="190" dur="2000" fill="hold"/>
                                        <p:tgtEl>
                                          <p:spTgt spid="133"/>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2000" fill="hold"/>
                                        <p:tgtEl>
                                          <p:spTgt spid="134"/>
                                        </p:tgtEl>
                                        <p:attrNameLst>
                                          <p:attrName>fillcolor</p:attrName>
                                        </p:attrNameLst>
                                      </p:cBhvr>
                                      <p:to>
                                        <a:schemeClr val="accent2"/>
                                      </p:to>
                                    </p:animClr>
                                    <p:set>
                                      <p:cBhvr>
                                        <p:cTn id="193" dur="2000" fill="hold"/>
                                        <p:tgtEl>
                                          <p:spTgt spid="134"/>
                                        </p:tgtEl>
                                        <p:attrNameLst>
                                          <p:attrName>fill.type</p:attrName>
                                        </p:attrNameLst>
                                      </p:cBhvr>
                                      <p:to>
                                        <p:strVal val="solid"/>
                                      </p:to>
                                    </p:set>
                                    <p:set>
                                      <p:cBhvr>
                                        <p:cTn id="194" dur="2000" fill="hold"/>
                                        <p:tgtEl>
                                          <p:spTgt spid="134"/>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2000" fill="hold"/>
                                        <p:tgtEl>
                                          <p:spTgt spid="135"/>
                                        </p:tgtEl>
                                        <p:attrNameLst>
                                          <p:attrName>fillcolor</p:attrName>
                                        </p:attrNameLst>
                                      </p:cBhvr>
                                      <p:to>
                                        <a:schemeClr val="accent2"/>
                                      </p:to>
                                    </p:animClr>
                                    <p:set>
                                      <p:cBhvr>
                                        <p:cTn id="197" dur="2000" fill="hold"/>
                                        <p:tgtEl>
                                          <p:spTgt spid="135"/>
                                        </p:tgtEl>
                                        <p:attrNameLst>
                                          <p:attrName>fill.type</p:attrName>
                                        </p:attrNameLst>
                                      </p:cBhvr>
                                      <p:to>
                                        <p:strVal val="solid"/>
                                      </p:to>
                                    </p:set>
                                    <p:set>
                                      <p:cBhvr>
                                        <p:cTn id="198" dur="2000" fill="hold"/>
                                        <p:tgtEl>
                                          <p:spTgt spid="135"/>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2000" fill="hold"/>
                                        <p:tgtEl>
                                          <p:spTgt spid="136"/>
                                        </p:tgtEl>
                                        <p:attrNameLst>
                                          <p:attrName>fillcolor</p:attrName>
                                        </p:attrNameLst>
                                      </p:cBhvr>
                                      <p:to>
                                        <a:schemeClr val="accent2"/>
                                      </p:to>
                                    </p:animClr>
                                    <p:set>
                                      <p:cBhvr>
                                        <p:cTn id="201" dur="2000" fill="hold"/>
                                        <p:tgtEl>
                                          <p:spTgt spid="136"/>
                                        </p:tgtEl>
                                        <p:attrNameLst>
                                          <p:attrName>fill.type</p:attrName>
                                        </p:attrNameLst>
                                      </p:cBhvr>
                                      <p:to>
                                        <p:strVal val="solid"/>
                                      </p:to>
                                    </p:set>
                                    <p:set>
                                      <p:cBhvr>
                                        <p:cTn id="202" dur="2000" fill="hold"/>
                                        <p:tgtEl>
                                          <p:spTgt spid="136"/>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2000" fill="hold"/>
                                        <p:tgtEl>
                                          <p:spTgt spid="137"/>
                                        </p:tgtEl>
                                        <p:attrNameLst>
                                          <p:attrName>fillcolor</p:attrName>
                                        </p:attrNameLst>
                                      </p:cBhvr>
                                      <p:to>
                                        <a:schemeClr val="accent2"/>
                                      </p:to>
                                    </p:animClr>
                                    <p:set>
                                      <p:cBhvr>
                                        <p:cTn id="205" dur="2000" fill="hold"/>
                                        <p:tgtEl>
                                          <p:spTgt spid="137"/>
                                        </p:tgtEl>
                                        <p:attrNameLst>
                                          <p:attrName>fill.type</p:attrName>
                                        </p:attrNameLst>
                                      </p:cBhvr>
                                      <p:to>
                                        <p:strVal val="solid"/>
                                      </p:to>
                                    </p:set>
                                    <p:set>
                                      <p:cBhvr>
                                        <p:cTn id="206" dur="2000" fill="hold"/>
                                        <p:tgtEl>
                                          <p:spTgt spid="137"/>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2000" fill="hold"/>
                                        <p:tgtEl>
                                          <p:spTgt spid="138"/>
                                        </p:tgtEl>
                                        <p:attrNameLst>
                                          <p:attrName>fillcolor</p:attrName>
                                        </p:attrNameLst>
                                      </p:cBhvr>
                                      <p:to>
                                        <a:schemeClr val="accent2"/>
                                      </p:to>
                                    </p:animClr>
                                    <p:set>
                                      <p:cBhvr>
                                        <p:cTn id="209" dur="2000" fill="hold"/>
                                        <p:tgtEl>
                                          <p:spTgt spid="138"/>
                                        </p:tgtEl>
                                        <p:attrNameLst>
                                          <p:attrName>fill.type</p:attrName>
                                        </p:attrNameLst>
                                      </p:cBhvr>
                                      <p:to>
                                        <p:strVal val="solid"/>
                                      </p:to>
                                    </p:set>
                                    <p:set>
                                      <p:cBhvr>
                                        <p:cTn id="210" dur="2000" fill="hold"/>
                                        <p:tgtEl>
                                          <p:spTgt spid="138"/>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2000" fill="hold"/>
                                        <p:tgtEl>
                                          <p:spTgt spid="139"/>
                                        </p:tgtEl>
                                        <p:attrNameLst>
                                          <p:attrName>fillcolor</p:attrName>
                                        </p:attrNameLst>
                                      </p:cBhvr>
                                      <p:to>
                                        <a:schemeClr val="accent2"/>
                                      </p:to>
                                    </p:animClr>
                                    <p:set>
                                      <p:cBhvr>
                                        <p:cTn id="213" dur="2000" fill="hold"/>
                                        <p:tgtEl>
                                          <p:spTgt spid="139"/>
                                        </p:tgtEl>
                                        <p:attrNameLst>
                                          <p:attrName>fill.type</p:attrName>
                                        </p:attrNameLst>
                                      </p:cBhvr>
                                      <p:to>
                                        <p:strVal val="solid"/>
                                      </p:to>
                                    </p:set>
                                    <p:set>
                                      <p:cBhvr>
                                        <p:cTn id="214" dur="2000" fill="hold"/>
                                        <p:tgtEl>
                                          <p:spTgt spid="139"/>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2000" fill="hold"/>
                                        <p:tgtEl>
                                          <p:spTgt spid="140"/>
                                        </p:tgtEl>
                                        <p:attrNameLst>
                                          <p:attrName>fillcolor</p:attrName>
                                        </p:attrNameLst>
                                      </p:cBhvr>
                                      <p:to>
                                        <a:schemeClr val="accent2"/>
                                      </p:to>
                                    </p:animClr>
                                    <p:set>
                                      <p:cBhvr>
                                        <p:cTn id="217" dur="2000" fill="hold"/>
                                        <p:tgtEl>
                                          <p:spTgt spid="140"/>
                                        </p:tgtEl>
                                        <p:attrNameLst>
                                          <p:attrName>fill.type</p:attrName>
                                        </p:attrNameLst>
                                      </p:cBhvr>
                                      <p:to>
                                        <p:strVal val="solid"/>
                                      </p:to>
                                    </p:set>
                                    <p:set>
                                      <p:cBhvr>
                                        <p:cTn id="218" dur="2000" fill="hold"/>
                                        <p:tgtEl>
                                          <p:spTgt spid="140"/>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2000" fill="hold"/>
                                        <p:tgtEl>
                                          <p:spTgt spid="141"/>
                                        </p:tgtEl>
                                        <p:attrNameLst>
                                          <p:attrName>fillcolor</p:attrName>
                                        </p:attrNameLst>
                                      </p:cBhvr>
                                      <p:to>
                                        <a:schemeClr val="accent2"/>
                                      </p:to>
                                    </p:animClr>
                                    <p:set>
                                      <p:cBhvr>
                                        <p:cTn id="221" dur="2000" fill="hold"/>
                                        <p:tgtEl>
                                          <p:spTgt spid="141"/>
                                        </p:tgtEl>
                                        <p:attrNameLst>
                                          <p:attrName>fill.type</p:attrName>
                                        </p:attrNameLst>
                                      </p:cBhvr>
                                      <p:to>
                                        <p:strVal val="solid"/>
                                      </p:to>
                                    </p:set>
                                    <p:set>
                                      <p:cBhvr>
                                        <p:cTn id="222" dur="2000" fill="hold"/>
                                        <p:tgtEl>
                                          <p:spTgt spid="141"/>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2000" fill="hold"/>
                                        <p:tgtEl>
                                          <p:spTgt spid="142"/>
                                        </p:tgtEl>
                                        <p:attrNameLst>
                                          <p:attrName>fillcolor</p:attrName>
                                        </p:attrNameLst>
                                      </p:cBhvr>
                                      <p:to>
                                        <a:schemeClr val="accent2"/>
                                      </p:to>
                                    </p:animClr>
                                    <p:set>
                                      <p:cBhvr>
                                        <p:cTn id="225" dur="2000" fill="hold"/>
                                        <p:tgtEl>
                                          <p:spTgt spid="142"/>
                                        </p:tgtEl>
                                        <p:attrNameLst>
                                          <p:attrName>fill.type</p:attrName>
                                        </p:attrNameLst>
                                      </p:cBhvr>
                                      <p:to>
                                        <p:strVal val="solid"/>
                                      </p:to>
                                    </p:set>
                                    <p:set>
                                      <p:cBhvr>
                                        <p:cTn id="226" dur="2000" fill="hold"/>
                                        <p:tgtEl>
                                          <p:spTgt spid="142"/>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2000" fill="hold"/>
                                        <p:tgtEl>
                                          <p:spTgt spid="143"/>
                                        </p:tgtEl>
                                        <p:attrNameLst>
                                          <p:attrName>fillcolor</p:attrName>
                                        </p:attrNameLst>
                                      </p:cBhvr>
                                      <p:to>
                                        <a:schemeClr val="accent2"/>
                                      </p:to>
                                    </p:animClr>
                                    <p:set>
                                      <p:cBhvr>
                                        <p:cTn id="229" dur="2000" fill="hold"/>
                                        <p:tgtEl>
                                          <p:spTgt spid="143"/>
                                        </p:tgtEl>
                                        <p:attrNameLst>
                                          <p:attrName>fill.type</p:attrName>
                                        </p:attrNameLst>
                                      </p:cBhvr>
                                      <p:to>
                                        <p:strVal val="solid"/>
                                      </p:to>
                                    </p:set>
                                    <p:set>
                                      <p:cBhvr>
                                        <p:cTn id="230" dur="2000" fill="hold"/>
                                        <p:tgtEl>
                                          <p:spTgt spid="143"/>
                                        </p:tgtEl>
                                        <p:attrNameLst>
                                          <p:attrName>fill.on</p:attrName>
                                        </p:attrNameLst>
                                      </p:cBhvr>
                                      <p:to>
                                        <p:strVal val="true"/>
                                      </p:to>
                                    </p:set>
                                  </p:childTnLst>
                                </p:cTn>
                              </p:par>
                            </p:childTnLst>
                          </p:cTn>
                        </p:par>
                      </p:childTnLst>
                    </p:cTn>
                  </p:par>
                  <p:par>
                    <p:cTn id="231" fill="hold" nodeType="clickPar">
                      <p:stCondLst>
                        <p:cond delay="indefinite"/>
                      </p:stCondLst>
                      <p:childTnLst>
                        <p:par>
                          <p:cTn id="232" fill="hold" nodeType="afterGroup">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191"/>
                                        </p:tgtEl>
                                        <p:attrNameLst>
                                          <p:attrName>style.visibility</p:attrName>
                                        </p:attrNameLst>
                                      </p:cBhvr>
                                      <p:to>
                                        <p:strVal val="visible"/>
                                      </p:to>
                                    </p:set>
                                  </p:childTnLst>
                                </p:cTn>
                              </p:par>
                              <p:par>
                                <p:cTn id="235" presetID="1" presetClass="emph" presetSubtype="2" fill="hold" nodeType="withEffect">
                                  <p:stCondLst>
                                    <p:cond delay="0"/>
                                  </p:stCondLst>
                                  <p:childTnLst>
                                    <p:animClr clrSpc="rgb" dir="cw">
                                      <p:cBhvr>
                                        <p:cTn id="236" dur="2000" fill="hold"/>
                                        <p:tgtEl>
                                          <p:spTgt spid="148"/>
                                        </p:tgtEl>
                                        <p:attrNameLst>
                                          <p:attrName>fillcolor</p:attrName>
                                        </p:attrNameLst>
                                      </p:cBhvr>
                                      <p:to>
                                        <a:schemeClr val="accent2"/>
                                      </p:to>
                                    </p:animClr>
                                    <p:set>
                                      <p:cBhvr>
                                        <p:cTn id="237" dur="2000" fill="hold"/>
                                        <p:tgtEl>
                                          <p:spTgt spid="148"/>
                                        </p:tgtEl>
                                        <p:attrNameLst>
                                          <p:attrName>fill.type</p:attrName>
                                        </p:attrNameLst>
                                      </p:cBhvr>
                                      <p:to>
                                        <p:strVal val="solid"/>
                                      </p:to>
                                    </p:set>
                                    <p:set>
                                      <p:cBhvr>
                                        <p:cTn id="238" dur="2000" fill="hold"/>
                                        <p:tgtEl>
                                          <p:spTgt spid="148"/>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2000" fill="hold"/>
                                        <p:tgtEl>
                                          <p:spTgt spid="144"/>
                                        </p:tgtEl>
                                        <p:attrNameLst>
                                          <p:attrName>fillcolor</p:attrName>
                                        </p:attrNameLst>
                                      </p:cBhvr>
                                      <p:to>
                                        <a:schemeClr val="accent2"/>
                                      </p:to>
                                    </p:animClr>
                                    <p:set>
                                      <p:cBhvr>
                                        <p:cTn id="241" dur="2000" fill="hold"/>
                                        <p:tgtEl>
                                          <p:spTgt spid="144"/>
                                        </p:tgtEl>
                                        <p:attrNameLst>
                                          <p:attrName>fill.type</p:attrName>
                                        </p:attrNameLst>
                                      </p:cBhvr>
                                      <p:to>
                                        <p:strVal val="solid"/>
                                      </p:to>
                                    </p:set>
                                    <p:set>
                                      <p:cBhvr>
                                        <p:cTn id="242" dur="2000" fill="hold"/>
                                        <p:tgtEl>
                                          <p:spTgt spid="144"/>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2000" fill="hold"/>
                                        <p:tgtEl>
                                          <p:spTgt spid="145"/>
                                        </p:tgtEl>
                                        <p:attrNameLst>
                                          <p:attrName>fillcolor</p:attrName>
                                        </p:attrNameLst>
                                      </p:cBhvr>
                                      <p:to>
                                        <a:schemeClr val="accent2"/>
                                      </p:to>
                                    </p:animClr>
                                    <p:set>
                                      <p:cBhvr>
                                        <p:cTn id="245" dur="2000" fill="hold"/>
                                        <p:tgtEl>
                                          <p:spTgt spid="145"/>
                                        </p:tgtEl>
                                        <p:attrNameLst>
                                          <p:attrName>fill.type</p:attrName>
                                        </p:attrNameLst>
                                      </p:cBhvr>
                                      <p:to>
                                        <p:strVal val="solid"/>
                                      </p:to>
                                    </p:set>
                                    <p:set>
                                      <p:cBhvr>
                                        <p:cTn id="246" dur="2000" fill="hold"/>
                                        <p:tgtEl>
                                          <p:spTgt spid="145"/>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2000" fill="hold"/>
                                        <p:tgtEl>
                                          <p:spTgt spid="146"/>
                                        </p:tgtEl>
                                        <p:attrNameLst>
                                          <p:attrName>fillcolor</p:attrName>
                                        </p:attrNameLst>
                                      </p:cBhvr>
                                      <p:to>
                                        <a:schemeClr val="accent2"/>
                                      </p:to>
                                    </p:animClr>
                                    <p:set>
                                      <p:cBhvr>
                                        <p:cTn id="249" dur="2000" fill="hold"/>
                                        <p:tgtEl>
                                          <p:spTgt spid="146"/>
                                        </p:tgtEl>
                                        <p:attrNameLst>
                                          <p:attrName>fill.type</p:attrName>
                                        </p:attrNameLst>
                                      </p:cBhvr>
                                      <p:to>
                                        <p:strVal val="solid"/>
                                      </p:to>
                                    </p:set>
                                    <p:set>
                                      <p:cBhvr>
                                        <p:cTn id="250" dur="2000" fill="hold"/>
                                        <p:tgtEl>
                                          <p:spTgt spid="146"/>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2000" fill="hold"/>
                                        <p:tgtEl>
                                          <p:spTgt spid="149"/>
                                        </p:tgtEl>
                                        <p:attrNameLst>
                                          <p:attrName>fillcolor</p:attrName>
                                        </p:attrNameLst>
                                      </p:cBhvr>
                                      <p:to>
                                        <a:schemeClr val="accent2"/>
                                      </p:to>
                                    </p:animClr>
                                    <p:set>
                                      <p:cBhvr>
                                        <p:cTn id="253" dur="2000" fill="hold"/>
                                        <p:tgtEl>
                                          <p:spTgt spid="149"/>
                                        </p:tgtEl>
                                        <p:attrNameLst>
                                          <p:attrName>fill.type</p:attrName>
                                        </p:attrNameLst>
                                      </p:cBhvr>
                                      <p:to>
                                        <p:strVal val="solid"/>
                                      </p:to>
                                    </p:set>
                                    <p:set>
                                      <p:cBhvr>
                                        <p:cTn id="254" dur="2000" fill="hold"/>
                                        <p:tgtEl>
                                          <p:spTgt spid="149"/>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2000" fill="hold"/>
                                        <p:tgtEl>
                                          <p:spTgt spid="150"/>
                                        </p:tgtEl>
                                        <p:attrNameLst>
                                          <p:attrName>fillcolor</p:attrName>
                                        </p:attrNameLst>
                                      </p:cBhvr>
                                      <p:to>
                                        <a:schemeClr val="accent2"/>
                                      </p:to>
                                    </p:animClr>
                                    <p:set>
                                      <p:cBhvr>
                                        <p:cTn id="257" dur="2000" fill="hold"/>
                                        <p:tgtEl>
                                          <p:spTgt spid="150"/>
                                        </p:tgtEl>
                                        <p:attrNameLst>
                                          <p:attrName>fill.type</p:attrName>
                                        </p:attrNameLst>
                                      </p:cBhvr>
                                      <p:to>
                                        <p:strVal val="solid"/>
                                      </p:to>
                                    </p:set>
                                    <p:set>
                                      <p:cBhvr>
                                        <p:cTn id="258" dur="2000" fill="hold"/>
                                        <p:tgtEl>
                                          <p:spTgt spid="150"/>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2000" fill="hold"/>
                                        <p:tgtEl>
                                          <p:spTgt spid="151"/>
                                        </p:tgtEl>
                                        <p:attrNameLst>
                                          <p:attrName>fillcolor</p:attrName>
                                        </p:attrNameLst>
                                      </p:cBhvr>
                                      <p:to>
                                        <a:schemeClr val="accent2"/>
                                      </p:to>
                                    </p:animClr>
                                    <p:set>
                                      <p:cBhvr>
                                        <p:cTn id="261" dur="2000" fill="hold"/>
                                        <p:tgtEl>
                                          <p:spTgt spid="151"/>
                                        </p:tgtEl>
                                        <p:attrNameLst>
                                          <p:attrName>fill.type</p:attrName>
                                        </p:attrNameLst>
                                      </p:cBhvr>
                                      <p:to>
                                        <p:strVal val="solid"/>
                                      </p:to>
                                    </p:set>
                                    <p:set>
                                      <p:cBhvr>
                                        <p:cTn id="262" dur="2000" fill="hold"/>
                                        <p:tgtEl>
                                          <p:spTgt spid="151"/>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2000" fill="hold"/>
                                        <p:tgtEl>
                                          <p:spTgt spid="152"/>
                                        </p:tgtEl>
                                        <p:attrNameLst>
                                          <p:attrName>fillcolor</p:attrName>
                                        </p:attrNameLst>
                                      </p:cBhvr>
                                      <p:to>
                                        <a:schemeClr val="accent2"/>
                                      </p:to>
                                    </p:animClr>
                                    <p:set>
                                      <p:cBhvr>
                                        <p:cTn id="265" dur="2000" fill="hold"/>
                                        <p:tgtEl>
                                          <p:spTgt spid="152"/>
                                        </p:tgtEl>
                                        <p:attrNameLst>
                                          <p:attrName>fill.type</p:attrName>
                                        </p:attrNameLst>
                                      </p:cBhvr>
                                      <p:to>
                                        <p:strVal val="solid"/>
                                      </p:to>
                                    </p:set>
                                    <p:set>
                                      <p:cBhvr>
                                        <p:cTn id="266" dur="2000" fill="hold"/>
                                        <p:tgtEl>
                                          <p:spTgt spid="152"/>
                                        </p:tgtEl>
                                        <p:attrNameLst>
                                          <p:attrName>fill.on</p:attrName>
                                        </p:attrNameLst>
                                      </p:cBhvr>
                                      <p:to>
                                        <p:strVal val="true"/>
                                      </p:to>
                                    </p:set>
                                  </p:childTnLst>
                                </p:cTn>
                              </p:par>
                              <p:par>
                                <p:cTn id="267" presetID="1" presetClass="emph" presetSubtype="2" fill="hold" nodeType="withEffect">
                                  <p:stCondLst>
                                    <p:cond delay="0"/>
                                  </p:stCondLst>
                                  <p:childTnLst>
                                    <p:animClr clrSpc="rgb" dir="cw">
                                      <p:cBhvr>
                                        <p:cTn id="268" dur="2000" fill="hold"/>
                                        <p:tgtEl>
                                          <p:spTgt spid="153"/>
                                        </p:tgtEl>
                                        <p:attrNameLst>
                                          <p:attrName>fillcolor</p:attrName>
                                        </p:attrNameLst>
                                      </p:cBhvr>
                                      <p:to>
                                        <a:schemeClr val="accent2"/>
                                      </p:to>
                                    </p:animClr>
                                    <p:set>
                                      <p:cBhvr>
                                        <p:cTn id="269" dur="2000" fill="hold"/>
                                        <p:tgtEl>
                                          <p:spTgt spid="153"/>
                                        </p:tgtEl>
                                        <p:attrNameLst>
                                          <p:attrName>fill.type</p:attrName>
                                        </p:attrNameLst>
                                      </p:cBhvr>
                                      <p:to>
                                        <p:strVal val="solid"/>
                                      </p:to>
                                    </p:set>
                                    <p:set>
                                      <p:cBhvr>
                                        <p:cTn id="270" dur="2000" fill="hold"/>
                                        <p:tgtEl>
                                          <p:spTgt spid="153"/>
                                        </p:tgtEl>
                                        <p:attrNameLst>
                                          <p:attrName>fill.on</p:attrName>
                                        </p:attrNameLst>
                                      </p:cBhvr>
                                      <p:to>
                                        <p:strVal val="true"/>
                                      </p:to>
                                    </p:set>
                                  </p:childTnLst>
                                </p:cTn>
                              </p:par>
                              <p:par>
                                <p:cTn id="271" presetID="1" presetClass="emph" presetSubtype="2" fill="hold" nodeType="withEffect">
                                  <p:stCondLst>
                                    <p:cond delay="0"/>
                                  </p:stCondLst>
                                  <p:childTnLst>
                                    <p:animClr clrSpc="rgb" dir="cw">
                                      <p:cBhvr>
                                        <p:cTn id="272" dur="2000" fill="hold"/>
                                        <p:tgtEl>
                                          <p:spTgt spid="154"/>
                                        </p:tgtEl>
                                        <p:attrNameLst>
                                          <p:attrName>fillcolor</p:attrName>
                                        </p:attrNameLst>
                                      </p:cBhvr>
                                      <p:to>
                                        <a:schemeClr val="accent2"/>
                                      </p:to>
                                    </p:animClr>
                                    <p:set>
                                      <p:cBhvr>
                                        <p:cTn id="273" dur="2000" fill="hold"/>
                                        <p:tgtEl>
                                          <p:spTgt spid="154"/>
                                        </p:tgtEl>
                                        <p:attrNameLst>
                                          <p:attrName>fill.type</p:attrName>
                                        </p:attrNameLst>
                                      </p:cBhvr>
                                      <p:to>
                                        <p:strVal val="solid"/>
                                      </p:to>
                                    </p:set>
                                    <p:set>
                                      <p:cBhvr>
                                        <p:cTn id="274" dur="2000" fill="hold"/>
                                        <p:tgtEl>
                                          <p:spTgt spid="154"/>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2000" fill="hold"/>
                                        <p:tgtEl>
                                          <p:spTgt spid="155"/>
                                        </p:tgtEl>
                                        <p:attrNameLst>
                                          <p:attrName>fillcolor</p:attrName>
                                        </p:attrNameLst>
                                      </p:cBhvr>
                                      <p:to>
                                        <a:schemeClr val="accent2"/>
                                      </p:to>
                                    </p:animClr>
                                    <p:set>
                                      <p:cBhvr>
                                        <p:cTn id="277" dur="2000" fill="hold"/>
                                        <p:tgtEl>
                                          <p:spTgt spid="155"/>
                                        </p:tgtEl>
                                        <p:attrNameLst>
                                          <p:attrName>fill.type</p:attrName>
                                        </p:attrNameLst>
                                      </p:cBhvr>
                                      <p:to>
                                        <p:strVal val="solid"/>
                                      </p:to>
                                    </p:set>
                                    <p:set>
                                      <p:cBhvr>
                                        <p:cTn id="278" dur="2000" fill="hold"/>
                                        <p:tgtEl>
                                          <p:spTgt spid="155"/>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2000" fill="hold"/>
                                        <p:tgtEl>
                                          <p:spTgt spid="156"/>
                                        </p:tgtEl>
                                        <p:attrNameLst>
                                          <p:attrName>fillcolor</p:attrName>
                                        </p:attrNameLst>
                                      </p:cBhvr>
                                      <p:to>
                                        <a:schemeClr val="accent2"/>
                                      </p:to>
                                    </p:animClr>
                                    <p:set>
                                      <p:cBhvr>
                                        <p:cTn id="281" dur="2000" fill="hold"/>
                                        <p:tgtEl>
                                          <p:spTgt spid="156"/>
                                        </p:tgtEl>
                                        <p:attrNameLst>
                                          <p:attrName>fill.type</p:attrName>
                                        </p:attrNameLst>
                                      </p:cBhvr>
                                      <p:to>
                                        <p:strVal val="solid"/>
                                      </p:to>
                                    </p:set>
                                    <p:set>
                                      <p:cBhvr>
                                        <p:cTn id="282" dur="2000" fill="hold"/>
                                        <p:tgtEl>
                                          <p:spTgt spid="156"/>
                                        </p:tgtEl>
                                        <p:attrNameLst>
                                          <p:attrName>fill.on</p:attrName>
                                        </p:attrNameLst>
                                      </p:cBhvr>
                                      <p:to>
                                        <p:strVal val="true"/>
                                      </p:to>
                                    </p:set>
                                  </p:childTnLst>
                                </p:cTn>
                              </p:par>
                              <p:par>
                                <p:cTn id="283" presetID="1" presetClass="emph" presetSubtype="2" fill="hold" nodeType="withEffect">
                                  <p:stCondLst>
                                    <p:cond delay="0"/>
                                  </p:stCondLst>
                                  <p:childTnLst>
                                    <p:animClr clrSpc="rgb" dir="cw">
                                      <p:cBhvr>
                                        <p:cTn id="284" dur="2000" fill="hold"/>
                                        <p:tgtEl>
                                          <p:spTgt spid="157"/>
                                        </p:tgtEl>
                                        <p:attrNameLst>
                                          <p:attrName>fillcolor</p:attrName>
                                        </p:attrNameLst>
                                      </p:cBhvr>
                                      <p:to>
                                        <a:schemeClr val="accent2"/>
                                      </p:to>
                                    </p:animClr>
                                    <p:set>
                                      <p:cBhvr>
                                        <p:cTn id="285" dur="2000" fill="hold"/>
                                        <p:tgtEl>
                                          <p:spTgt spid="157"/>
                                        </p:tgtEl>
                                        <p:attrNameLst>
                                          <p:attrName>fill.type</p:attrName>
                                        </p:attrNameLst>
                                      </p:cBhvr>
                                      <p:to>
                                        <p:strVal val="solid"/>
                                      </p:to>
                                    </p:set>
                                    <p:set>
                                      <p:cBhvr>
                                        <p:cTn id="286" dur="2000" fill="hold"/>
                                        <p:tgtEl>
                                          <p:spTgt spid="157"/>
                                        </p:tgtEl>
                                        <p:attrNameLst>
                                          <p:attrName>fill.on</p:attrName>
                                        </p:attrNameLst>
                                      </p:cBhvr>
                                      <p:to>
                                        <p:strVal val="true"/>
                                      </p:to>
                                    </p:set>
                                  </p:childTnLst>
                                </p:cTn>
                              </p:par>
                              <p:par>
                                <p:cTn id="287" presetID="1" presetClass="emph" presetSubtype="2" fill="hold" nodeType="withEffect">
                                  <p:stCondLst>
                                    <p:cond delay="0"/>
                                  </p:stCondLst>
                                  <p:childTnLst>
                                    <p:animClr clrSpc="rgb" dir="cw">
                                      <p:cBhvr>
                                        <p:cTn id="288" dur="2000" fill="hold"/>
                                        <p:tgtEl>
                                          <p:spTgt spid="158"/>
                                        </p:tgtEl>
                                        <p:attrNameLst>
                                          <p:attrName>fillcolor</p:attrName>
                                        </p:attrNameLst>
                                      </p:cBhvr>
                                      <p:to>
                                        <a:schemeClr val="accent2"/>
                                      </p:to>
                                    </p:animClr>
                                    <p:set>
                                      <p:cBhvr>
                                        <p:cTn id="289" dur="2000" fill="hold"/>
                                        <p:tgtEl>
                                          <p:spTgt spid="158"/>
                                        </p:tgtEl>
                                        <p:attrNameLst>
                                          <p:attrName>fill.type</p:attrName>
                                        </p:attrNameLst>
                                      </p:cBhvr>
                                      <p:to>
                                        <p:strVal val="solid"/>
                                      </p:to>
                                    </p:set>
                                    <p:set>
                                      <p:cBhvr>
                                        <p:cTn id="290" dur="2000" fill="hold"/>
                                        <p:tgtEl>
                                          <p:spTgt spid="158"/>
                                        </p:tgtEl>
                                        <p:attrNameLst>
                                          <p:attrName>fill.on</p:attrName>
                                        </p:attrNameLst>
                                      </p:cBhvr>
                                      <p:to>
                                        <p:strVal val="true"/>
                                      </p:to>
                                    </p:set>
                                  </p:childTnLst>
                                </p:cTn>
                              </p:par>
                              <p:par>
                                <p:cTn id="291" presetID="1" presetClass="emph" presetSubtype="2" fill="hold" nodeType="withEffect">
                                  <p:stCondLst>
                                    <p:cond delay="0"/>
                                  </p:stCondLst>
                                  <p:childTnLst>
                                    <p:animClr clrSpc="rgb" dir="cw">
                                      <p:cBhvr>
                                        <p:cTn id="292" dur="2000" fill="hold"/>
                                        <p:tgtEl>
                                          <p:spTgt spid="159"/>
                                        </p:tgtEl>
                                        <p:attrNameLst>
                                          <p:attrName>fillcolor</p:attrName>
                                        </p:attrNameLst>
                                      </p:cBhvr>
                                      <p:to>
                                        <a:schemeClr val="accent2"/>
                                      </p:to>
                                    </p:animClr>
                                    <p:set>
                                      <p:cBhvr>
                                        <p:cTn id="293" dur="2000" fill="hold"/>
                                        <p:tgtEl>
                                          <p:spTgt spid="159"/>
                                        </p:tgtEl>
                                        <p:attrNameLst>
                                          <p:attrName>fill.type</p:attrName>
                                        </p:attrNameLst>
                                      </p:cBhvr>
                                      <p:to>
                                        <p:strVal val="solid"/>
                                      </p:to>
                                    </p:set>
                                    <p:set>
                                      <p:cBhvr>
                                        <p:cTn id="294" dur="2000" fill="hold"/>
                                        <p:tgtEl>
                                          <p:spTgt spid="159"/>
                                        </p:tgtEl>
                                        <p:attrNameLst>
                                          <p:attrName>fill.on</p:attrName>
                                        </p:attrNameLst>
                                      </p:cBhvr>
                                      <p:to>
                                        <p:strVal val="true"/>
                                      </p:to>
                                    </p:set>
                                  </p:childTnLst>
                                </p:cTn>
                              </p:par>
                              <p:par>
                                <p:cTn id="295" presetID="1" presetClass="emph" presetSubtype="2" fill="hold" nodeType="withEffect">
                                  <p:stCondLst>
                                    <p:cond delay="0"/>
                                  </p:stCondLst>
                                  <p:childTnLst>
                                    <p:animClr clrSpc="rgb" dir="cw">
                                      <p:cBhvr>
                                        <p:cTn id="296" dur="2000" fill="hold"/>
                                        <p:tgtEl>
                                          <p:spTgt spid="160"/>
                                        </p:tgtEl>
                                        <p:attrNameLst>
                                          <p:attrName>fillcolor</p:attrName>
                                        </p:attrNameLst>
                                      </p:cBhvr>
                                      <p:to>
                                        <a:schemeClr val="accent2"/>
                                      </p:to>
                                    </p:animClr>
                                    <p:set>
                                      <p:cBhvr>
                                        <p:cTn id="297" dur="2000" fill="hold"/>
                                        <p:tgtEl>
                                          <p:spTgt spid="160"/>
                                        </p:tgtEl>
                                        <p:attrNameLst>
                                          <p:attrName>fill.type</p:attrName>
                                        </p:attrNameLst>
                                      </p:cBhvr>
                                      <p:to>
                                        <p:strVal val="solid"/>
                                      </p:to>
                                    </p:set>
                                    <p:set>
                                      <p:cBhvr>
                                        <p:cTn id="298" dur="2000" fill="hold"/>
                                        <p:tgtEl>
                                          <p:spTgt spid="160"/>
                                        </p:tgtEl>
                                        <p:attrNameLst>
                                          <p:attrName>fill.on</p:attrName>
                                        </p:attrNameLst>
                                      </p:cBhvr>
                                      <p:to>
                                        <p:strVal val="true"/>
                                      </p:to>
                                    </p:set>
                                  </p:childTnLst>
                                </p:cTn>
                              </p:par>
                              <p:par>
                                <p:cTn id="299" presetID="1" presetClass="emph" presetSubtype="2" fill="hold" nodeType="withEffect">
                                  <p:stCondLst>
                                    <p:cond delay="0"/>
                                  </p:stCondLst>
                                  <p:childTnLst>
                                    <p:animClr clrSpc="rgb" dir="cw">
                                      <p:cBhvr>
                                        <p:cTn id="300" dur="2000" fill="hold"/>
                                        <p:tgtEl>
                                          <p:spTgt spid="147"/>
                                        </p:tgtEl>
                                        <p:attrNameLst>
                                          <p:attrName>fillcolor</p:attrName>
                                        </p:attrNameLst>
                                      </p:cBhvr>
                                      <p:to>
                                        <a:schemeClr val="accent2"/>
                                      </p:to>
                                    </p:animClr>
                                    <p:set>
                                      <p:cBhvr>
                                        <p:cTn id="301" dur="2000" fill="hold"/>
                                        <p:tgtEl>
                                          <p:spTgt spid="147"/>
                                        </p:tgtEl>
                                        <p:attrNameLst>
                                          <p:attrName>fill.type</p:attrName>
                                        </p:attrNameLst>
                                      </p:cBhvr>
                                      <p:to>
                                        <p:strVal val="solid"/>
                                      </p:to>
                                    </p:set>
                                    <p:set>
                                      <p:cBhvr>
                                        <p:cTn id="302" dur="2000" fill="hold"/>
                                        <p:tgtEl>
                                          <p:spTgt spid="147"/>
                                        </p:tgtEl>
                                        <p:attrNameLst>
                                          <p:attrName>fill.on</p:attrName>
                                        </p:attrNameLst>
                                      </p:cBhvr>
                                      <p:to>
                                        <p:strVal val="true"/>
                                      </p:to>
                                    </p:set>
                                  </p:childTnLst>
                                </p:cTn>
                              </p:par>
                            </p:childTnLst>
                          </p:cTn>
                        </p:par>
                      </p:childTnLst>
                    </p:cTn>
                  </p:par>
                  <p:par>
                    <p:cTn id="303" fill="hold" nodeType="clickPar">
                      <p:stCondLst>
                        <p:cond delay="indefinite"/>
                      </p:stCondLst>
                      <p:childTnLst>
                        <p:par>
                          <p:cTn id="304" fill="hold" nodeType="afterGroup">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192"/>
                                        </p:tgtEl>
                                        <p:attrNameLst>
                                          <p:attrName>style.visibility</p:attrName>
                                        </p:attrNameLst>
                                      </p:cBhvr>
                                      <p:to>
                                        <p:strVal val="visible"/>
                                      </p:to>
                                    </p:set>
                                  </p:childTnLst>
                                </p:cTn>
                              </p:par>
                              <p:par>
                                <p:cTn id="307" presetID="1" presetClass="emph" presetSubtype="2" fill="hold" nodeType="withEffect">
                                  <p:stCondLst>
                                    <p:cond delay="0"/>
                                  </p:stCondLst>
                                  <p:childTnLst>
                                    <p:animClr clrSpc="rgb" dir="cw">
                                      <p:cBhvr>
                                        <p:cTn id="308" dur="2000" fill="hold"/>
                                        <p:tgtEl>
                                          <p:spTgt spid="161"/>
                                        </p:tgtEl>
                                        <p:attrNameLst>
                                          <p:attrName>fillcolor</p:attrName>
                                        </p:attrNameLst>
                                      </p:cBhvr>
                                      <p:to>
                                        <a:schemeClr val="accent2"/>
                                      </p:to>
                                    </p:animClr>
                                    <p:set>
                                      <p:cBhvr>
                                        <p:cTn id="309" dur="2000" fill="hold"/>
                                        <p:tgtEl>
                                          <p:spTgt spid="161"/>
                                        </p:tgtEl>
                                        <p:attrNameLst>
                                          <p:attrName>fill.type</p:attrName>
                                        </p:attrNameLst>
                                      </p:cBhvr>
                                      <p:to>
                                        <p:strVal val="solid"/>
                                      </p:to>
                                    </p:set>
                                    <p:set>
                                      <p:cBhvr>
                                        <p:cTn id="310" dur="2000" fill="hold"/>
                                        <p:tgtEl>
                                          <p:spTgt spid="161"/>
                                        </p:tgtEl>
                                        <p:attrNameLst>
                                          <p:attrName>fill.on</p:attrName>
                                        </p:attrNameLst>
                                      </p:cBhvr>
                                      <p:to>
                                        <p:strVal val="true"/>
                                      </p:to>
                                    </p:set>
                                  </p:childTnLst>
                                </p:cTn>
                              </p:par>
                              <p:par>
                                <p:cTn id="311" presetID="1" presetClass="emph" presetSubtype="2" fill="hold" nodeType="withEffect">
                                  <p:stCondLst>
                                    <p:cond delay="0"/>
                                  </p:stCondLst>
                                  <p:childTnLst>
                                    <p:animClr clrSpc="rgb" dir="cw">
                                      <p:cBhvr>
                                        <p:cTn id="312" dur="2000" fill="hold"/>
                                        <p:tgtEl>
                                          <p:spTgt spid="162"/>
                                        </p:tgtEl>
                                        <p:attrNameLst>
                                          <p:attrName>fillcolor</p:attrName>
                                        </p:attrNameLst>
                                      </p:cBhvr>
                                      <p:to>
                                        <a:schemeClr val="accent2"/>
                                      </p:to>
                                    </p:animClr>
                                    <p:set>
                                      <p:cBhvr>
                                        <p:cTn id="313" dur="2000" fill="hold"/>
                                        <p:tgtEl>
                                          <p:spTgt spid="162"/>
                                        </p:tgtEl>
                                        <p:attrNameLst>
                                          <p:attrName>fill.type</p:attrName>
                                        </p:attrNameLst>
                                      </p:cBhvr>
                                      <p:to>
                                        <p:strVal val="solid"/>
                                      </p:to>
                                    </p:set>
                                    <p:set>
                                      <p:cBhvr>
                                        <p:cTn id="314" dur="2000" fill="hold"/>
                                        <p:tgtEl>
                                          <p:spTgt spid="162"/>
                                        </p:tgtEl>
                                        <p:attrNameLst>
                                          <p:attrName>fill.on</p:attrName>
                                        </p:attrNameLst>
                                      </p:cBhvr>
                                      <p:to>
                                        <p:strVal val="true"/>
                                      </p:to>
                                    </p:set>
                                  </p:childTnLst>
                                </p:cTn>
                              </p:par>
                              <p:par>
                                <p:cTn id="315" presetID="1" presetClass="emph" presetSubtype="2" fill="hold" nodeType="withEffect">
                                  <p:stCondLst>
                                    <p:cond delay="0"/>
                                  </p:stCondLst>
                                  <p:childTnLst>
                                    <p:animClr clrSpc="rgb" dir="cw">
                                      <p:cBhvr>
                                        <p:cTn id="316" dur="2000" fill="hold"/>
                                        <p:tgtEl>
                                          <p:spTgt spid="163"/>
                                        </p:tgtEl>
                                        <p:attrNameLst>
                                          <p:attrName>fillcolor</p:attrName>
                                        </p:attrNameLst>
                                      </p:cBhvr>
                                      <p:to>
                                        <a:schemeClr val="accent2"/>
                                      </p:to>
                                    </p:animClr>
                                    <p:set>
                                      <p:cBhvr>
                                        <p:cTn id="317" dur="2000" fill="hold"/>
                                        <p:tgtEl>
                                          <p:spTgt spid="163"/>
                                        </p:tgtEl>
                                        <p:attrNameLst>
                                          <p:attrName>fill.type</p:attrName>
                                        </p:attrNameLst>
                                      </p:cBhvr>
                                      <p:to>
                                        <p:strVal val="solid"/>
                                      </p:to>
                                    </p:set>
                                    <p:set>
                                      <p:cBhvr>
                                        <p:cTn id="318" dur="2000" fill="hold"/>
                                        <p:tgtEl>
                                          <p:spTgt spid="163"/>
                                        </p:tgtEl>
                                        <p:attrNameLst>
                                          <p:attrName>fill.on</p:attrName>
                                        </p:attrNameLst>
                                      </p:cBhvr>
                                      <p:to>
                                        <p:strVal val="true"/>
                                      </p:to>
                                    </p:set>
                                  </p:childTnLst>
                                </p:cTn>
                              </p:par>
                              <p:par>
                                <p:cTn id="319" presetID="1" presetClass="emph" presetSubtype="2" fill="hold" nodeType="withEffect">
                                  <p:stCondLst>
                                    <p:cond delay="0"/>
                                  </p:stCondLst>
                                  <p:childTnLst>
                                    <p:animClr clrSpc="rgb" dir="cw">
                                      <p:cBhvr>
                                        <p:cTn id="320" dur="2000" fill="hold"/>
                                        <p:tgtEl>
                                          <p:spTgt spid="164"/>
                                        </p:tgtEl>
                                        <p:attrNameLst>
                                          <p:attrName>fillcolor</p:attrName>
                                        </p:attrNameLst>
                                      </p:cBhvr>
                                      <p:to>
                                        <a:schemeClr val="accent2"/>
                                      </p:to>
                                    </p:animClr>
                                    <p:set>
                                      <p:cBhvr>
                                        <p:cTn id="321" dur="2000" fill="hold"/>
                                        <p:tgtEl>
                                          <p:spTgt spid="164"/>
                                        </p:tgtEl>
                                        <p:attrNameLst>
                                          <p:attrName>fill.type</p:attrName>
                                        </p:attrNameLst>
                                      </p:cBhvr>
                                      <p:to>
                                        <p:strVal val="solid"/>
                                      </p:to>
                                    </p:set>
                                    <p:set>
                                      <p:cBhvr>
                                        <p:cTn id="322" dur="2000" fill="hold"/>
                                        <p:tgtEl>
                                          <p:spTgt spid="164"/>
                                        </p:tgtEl>
                                        <p:attrNameLst>
                                          <p:attrName>fill.on</p:attrName>
                                        </p:attrNameLst>
                                      </p:cBhvr>
                                      <p:to>
                                        <p:strVal val="true"/>
                                      </p:to>
                                    </p:set>
                                  </p:childTnLst>
                                </p:cTn>
                              </p:par>
                              <p:par>
                                <p:cTn id="323" presetID="1" presetClass="emph" presetSubtype="2" fill="hold" nodeType="withEffect">
                                  <p:stCondLst>
                                    <p:cond delay="0"/>
                                  </p:stCondLst>
                                  <p:childTnLst>
                                    <p:animClr clrSpc="rgb" dir="cw">
                                      <p:cBhvr>
                                        <p:cTn id="324" dur="2000" fill="hold"/>
                                        <p:tgtEl>
                                          <p:spTgt spid="165"/>
                                        </p:tgtEl>
                                        <p:attrNameLst>
                                          <p:attrName>fillcolor</p:attrName>
                                        </p:attrNameLst>
                                      </p:cBhvr>
                                      <p:to>
                                        <a:schemeClr val="accent2"/>
                                      </p:to>
                                    </p:animClr>
                                    <p:set>
                                      <p:cBhvr>
                                        <p:cTn id="325" dur="2000" fill="hold"/>
                                        <p:tgtEl>
                                          <p:spTgt spid="165"/>
                                        </p:tgtEl>
                                        <p:attrNameLst>
                                          <p:attrName>fill.type</p:attrName>
                                        </p:attrNameLst>
                                      </p:cBhvr>
                                      <p:to>
                                        <p:strVal val="solid"/>
                                      </p:to>
                                    </p:set>
                                    <p:set>
                                      <p:cBhvr>
                                        <p:cTn id="326" dur="2000" fill="hold"/>
                                        <p:tgtEl>
                                          <p:spTgt spid="165"/>
                                        </p:tgtEl>
                                        <p:attrNameLst>
                                          <p:attrName>fill.on</p:attrName>
                                        </p:attrNameLst>
                                      </p:cBhvr>
                                      <p:to>
                                        <p:strVal val="true"/>
                                      </p:to>
                                    </p:set>
                                  </p:childTnLst>
                                </p:cTn>
                              </p:par>
                              <p:par>
                                <p:cTn id="327" presetID="1" presetClass="emph" presetSubtype="2" fill="hold" nodeType="withEffect">
                                  <p:stCondLst>
                                    <p:cond delay="0"/>
                                  </p:stCondLst>
                                  <p:childTnLst>
                                    <p:animClr clrSpc="rgb" dir="cw">
                                      <p:cBhvr>
                                        <p:cTn id="328" dur="2000" fill="hold"/>
                                        <p:tgtEl>
                                          <p:spTgt spid="166"/>
                                        </p:tgtEl>
                                        <p:attrNameLst>
                                          <p:attrName>fillcolor</p:attrName>
                                        </p:attrNameLst>
                                      </p:cBhvr>
                                      <p:to>
                                        <a:schemeClr val="accent2"/>
                                      </p:to>
                                    </p:animClr>
                                    <p:set>
                                      <p:cBhvr>
                                        <p:cTn id="329" dur="2000" fill="hold"/>
                                        <p:tgtEl>
                                          <p:spTgt spid="166"/>
                                        </p:tgtEl>
                                        <p:attrNameLst>
                                          <p:attrName>fill.type</p:attrName>
                                        </p:attrNameLst>
                                      </p:cBhvr>
                                      <p:to>
                                        <p:strVal val="solid"/>
                                      </p:to>
                                    </p:set>
                                    <p:set>
                                      <p:cBhvr>
                                        <p:cTn id="330" dur="2000" fill="hold"/>
                                        <p:tgtEl>
                                          <p:spTgt spid="166"/>
                                        </p:tgtEl>
                                        <p:attrNameLst>
                                          <p:attrName>fill.on</p:attrName>
                                        </p:attrNameLst>
                                      </p:cBhvr>
                                      <p:to>
                                        <p:strVal val="true"/>
                                      </p:to>
                                    </p:set>
                                  </p:childTnLst>
                                </p:cTn>
                              </p:par>
                              <p:par>
                                <p:cTn id="331" presetID="1" presetClass="emph" presetSubtype="2" fill="hold" nodeType="withEffect">
                                  <p:stCondLst>
                                    <p:cond delay="0"/>
                                  </p:stCondLst>
                                  <p:childTnLst>
                                    <p:animClr clrSpc="rgb" dir="cw">
                                      <p:cBhvr>
                                        <p:cTn id="332" dur="2000" fill="hold"/>
                                        <p:tgtEl>
                                          <p:spTgt spid="167"/>
                                        </p:tgtEl>
                                        <p:attrNameLst>
                                          <p:attrName>fillcolor</p:attrName>
                                        </p:attrNameLst>
                                      </p:cBhvr>
                                      <p:to>
                                        <a:schemeClr val="accent2"/>
                                      </p:to>
                                    </p:animClr>
                                    <p:set>
                                      <p:cBhvr>
                                        <p:cTn id="333" dur="2000" fill="hold"/>
                                        <p:tgtEl>
                                          <p:spTgt spid="167"/>
                                        </p:tgtEl>
                                        <p:attrNameLst>
                                          <p:attrName>fill.type</p:attrName>
                                        </p:attrNameLst>
                                      </p:cBhvr>
                                      <p:to>
                                        <p:strVal val="solid"/>
                                      </p:to>
                                    </p:set>
                                    <p:set>
                                      <p:cBhvr>
                                        <p:cTn id="334" dur="2000" fill="hold"/>
                                        <p:tgtEl>
                                          <p:spTgt spid="167"/>
                                        </p:tgtEl>
                                        <p:attrNameLst>
                                          <p:attrName>fill.on</p:attrName>
                                        </p:attrNameLst>
                                      </p:cBhvr>
                                      <p:to>
                                        <p:strVal val="true"/>
                                      </p:to>
                                    </p:set>
                                  </p:childTnLst>
                                </p:cTn>
                              </p:par>
                              <p:par>
                                <p:cTn id="335" presetID="1" presetClass="emph" presetSubtype="2" fill="hold" nodeType="withEffect">
                                  <p:stCondLst>
                                    <p:cond delay="0"/>
                                  </p:stCondLst>
                                  <p:childTnLst>
                                    <p:animClr clrSpc="rgb" dir="cw">
                                      <p:cBhvr>
                                        <p:cTn id="336" dur="2000" fill="hold"/>
                                        <p:tgtEl>
                                          <p:spTgt spid="168"/>
                                        </p:tgtEl>
                                        <p:attrNameLst>
                                          <p:attrName>fillcolor</p:attrName>
                                        </p:attrNameLst>
                                      </p:cBhvr>
                                      <p:to>
                                        <a:schemeClr val="accent2"/>
                                      </p:to>
                                    </p:animClr>
                                    <p:set>
                                      <p:cBhvr>
                                        <p:cTn id="337" dur="2000" fill="hold"/>
                                        <p:tgtEl>
                                          <p:spTgt spid="168"/>
                                        </p:tgtEl>
                                        <p:attrNameLst>
                                          <p:attrName>fill.type</p:attrName>
                                        </p:attrNameLst>
                                      </p:cBhvr>
                                      <p:to>
                                        <p:strVal val="solid"/>
                                      </p:to>
                                    </p:set>
                                    <p:set>
                                      <p:cBhvr>
                                        <p:cTn id="338" dur="2000" fill="hold"/>
                                        <p:tgtEl>
                                          <p:spTgt spid="168"/>
                                        </p:tgtEl>
                                        <p:attrNameLst>
                                          <p:attrName>fill.on</p:attrName>
                                        </p:attrNameLst>
                                      </p:cBhvr>
                                      <p:to>
                                        <p:strVal val="true"/>
                                      </p:to>
                                    </p:set>
                                  </p:childTnLst>
                                </p:cTn>
                              </p:par>
                              <p:par>
                                <p:cTn id="339" presetID="1" presetClass="emph" presetSubtype="2" fill="hold" nodeType="withEffect">
                                  <p:stCondLst>
                                    <p:cond delay="0"/>
                                  </p:stCondLst>
                                  <p:childTnLst>
                                    <p:animClr clrSpc="rgb" dir="cw">
                                      <p:cBhvr>
                                        <p:cTn id="340" dur="2000" fill="hold"/>
                                        <p:tgtEl>
                                          <p:spTgt spid="169"/>
                                        </p:tgtEl>
                                        <p:attrNameLst>
                                          <p:attrName>fillcolor</p:attrName>
                                        </p:attrNameLst>
                                      </p:cBhvr>
                                      <p:to>
                                        <a:schemeClr val="accent2"/>
                                      </p:to>
                                    </p:animClr>
                                    <p:set>
                                      <p:cBhvr>
                                        <p:cTn id="341" dur="2000" fill="hold"/>
                                        <p:tgtEl>
                                          <p:spTgt spid="169"/>
                                        </p:tgtEl>
                                        <p:attrNameLst>
                                          <p:attrName>fill.type</p:attrName>
                                        </p:attrNameLst>
                                      </p:cBhvr>
                                      <p:to>
                                        <p:strVal val="solid"/>
                                      </p:to>
                                    </p:set>
                                    <p:set>
                                      <p:cBhvr>
                                        <p:cTn id="342" dur="2000" fill="hold"/>
                                        <p:tgtEl>
                                          <p:spTgt spid="169"/>
                                        </p:tgtEl>
                                        <p:attrNameLst>
                                          <p:attrName>fill.on</p:attrName>
                                        </p:attrNameLst>
                                      </p:cBhvr>
                                      <p:to>
                                        <p:strVal val="true"/>
                                      </p:to>
                                    </p:set>
                                  </p:childTnLst>
                                </p:cTn>
                              </p:par>
                              <p:par>
                                <p:cTn id="343" presetID="1" presetClass="emph" presetSubtype="2" fill="hold" nodeType="withEffect">
                                  <p:stCondLst>
                                    <p:cond delay="0"/>
                                  </p:stCondLst>
                                  <p:childTnLst>
                                    <p:animClr clrSpc="rgb" dir="cw">
                                      <p:cBhvr>
                                        <p:cTn id="344" dur="2000" fill="hold"/>
                                        <p:tgtEl>
                                          <p:spTgt spid="170"/>
                                        </p:tgtEl>
                                        <p:attrNameLst>
                                          <p:attrName>fillcolor</p:attrName>
                                        </p:attrNameLst>
                                      </p:cBhvr>
                                      <p:to>
                                        <a:schemeClr val="accent2"/>
                                      </p:to>
                                    </p:animClr>
                                    <p:set>
                                      <p:cBhvr>
                                        <p:cTn id="345" dur="2000" fill="hold"/>
                                        <p:tgtEl>
                                          <p:spTgt spid="170"/>
                                        </p:tgtEl>
                                        <p:attrNameLst>
                                          <p:attrName>fill.type</p:attrName>
                                        </p:attrNameLst>
                                      </p:cBhvr>
                                      <p:to>
                                        <p:strVal val="solid"/>
                                      </p:to>
                                    </p:set>
                                    <p:set>
                                      <p:cBhvr>
                                        <p:cTn id="346" dur="2000" fill="hold"/>
                                        <p:tgtEl>
                                          <p:spTgt spid="170"/>
                                        </p:tgtEl>
                                        <p:attrNameLst>
                                          <p:attrName>fill.on</p:attrName>
                                        </p:attrNameLst>
                                      </p:cBhvr>
                                      <p:to>
                                        <p:strVal val="true"/>
                                      </p:to>
                                    </p:set>
                                  </p:childTnLst>
                                </p:cTn>
                              </p:par>
                              <p:par>
                                <p:cTn id="347" presetID="1" presetClass="emph" presetSubtype="2" fill="hold" nodeType="withEffect">
                                  <p:stCondLst>
                                    <p:cond delay="0"/>
                                  </p:stCondLst>
                                  <p:childTnLst>
                                    <p:animClr clrSpc="rgb" dir="cw">
                                      <p:cBhvr>
                                        <p:cTn id="348" dur="2000" fill="hold"/>
                                        <p:tgtEl>
                                          <p:spTgt spid="171"/>
                                        </p:tgtEl>
                                        <p:attrNameLst>
                                          <p:attrName>fillcolor</p:attrName>
                                        </p:attrNameLst>
                                      </p:cBhvr>
                                      <p:to>
                                        <a:schemeClr val="accent2"/>
                                      </p:to>
                                    </p:animClr>
                                    <p:set>
                                      <p:cBhvr>
                                        <p:cTn id="349" dur="2000" fill="hold"/>
                                        <p:tgtEl>
                                          <p:spTgt spid="171"/>
                                        </p:tgtEl>
                                        <p:attrNameLst>
                                          <p:attrName>fill.type</p:attrName>
                                        </p:attrNameLst>
                                      </p:cBhvr>
                                      <p:to>
                                        <p:strVal val="solid"/>
                                      </p:to>
                                    </p:set>
                                    <p:set>
                                      <p:cBhvr>
                                        <p:cTn id="350" dur="2000" fill="hold"/>
                                        <p:tgtEl>
                                          <p:spTgt spid="171"/>
                                        </p:tgtEl>
                                        <p:attrNameLst>
                                          <p:attrName>fill.on</p:attrName>
                                        </p:attrNameLst>
                                      </p:cBhvr>
                                      <p:to>
                                        <p:strVal val="true"/>
                                      </p:to>
                                    </p:set>
                                  </p:childTnLst>
                                </p:cTn>
                              </p:par>
                              <p:par>
                                <p:cTn id="351" presetID="1" presetClass="emph" presetSubtype="2" fill="hold" nodeType="withEffect">
                                  <p:stCondLst>
                                    <p:cond delay="0"/>
                                  </p:stCondLst>
                                  <p:childTnLst>
                                    <p:animClr clrSpc="rgb" dir="cw">
                                      <p:cBhvr>
                                        <p:cTn id="352" dur="2000" fill="hold"/>
                                        <p:tgtEl>
                                          <p:spTgt spid="172"/>
                                        </p:tgtEl>
                                        <p:attrNameLst>
                                          <p:attrName>fillcolor</p:attrName>
                                        </p:attrNameLst>
                                      </p:cBhvr>
                                      <p:to>
                                        <a:schemeClr val="accent2"/>
                                      </p:to>
                                    </p:animClr>
                                    <p:set>
                                      <p:cBhvr>
                                        <p:cTn id="353" dur="2000" fill="hold"/>
                                        <p:tgtEl>
                                          <p:spTgt spid="172"/>
                                        </p:tgtEl>
                                        <p:attrNameLst>
                                          <p:attrName>fill.type</p:attrName>
                                        </p:attrNameLst>
                                      </p:cBhvr>
                                      <p:to>
                                        <p:strVal val="solid"/>
                                      </p:to>
                                    </p:set>
                                    <p:set>
                                      <p:cBhvr>
                                        <p:cTn id="354" dur="2000" fill="hold"/>
                                        <p:tgtEl>
                                          <p:spTgt spid="172"/>
                                        </p:tgtEl>
                                        <p:attrNameLst>
                                          <p:attrName>fill.on</p:attrName>
                                        </p:attrNameLst>
                                      </p:cBhvr>
                                      <p:to>
                                        <p:strVal val="true"/>
                                      </p:to>
                                    </p:set>
                                  </p:childTnLst>
                                </p:cTn>
                              </p:par>
                              <p:par>
                                <p:cTn id="355" presetID="1" presetClass="emph" presetSubtype="2" fill="hold" nodeType="withEffect">
                                  <p:stCondLst>
                                    <p:cond delay="0"/>
                                  </p:stCondLst>
                                  <p:childTnLst>
                                    <p:animClr clrSpc="rgb" dir="cw">
                                      <p:cBhvr>
                                        <p:cTn id="356" dur="2000" fill="hold"/>
                                        <p:tgtEl>
                                          <p:spTgt spid="173"/>
                                        </p:tgtEl>
                                        <p:attrNameLst>
                                          <p:attrName>fillcolor</p:attrName>
                                        </p:attrNameLst>
                                      </p:cBhvr>
                                      <p:to>
                                        <a:schemeClr val="accent2"/>
                                      </p:to>
                                    </p:animClr>
                                    <p:set>
                                      <p:cBhvr>
                                        <p:cTn id="357" dur="2000" fill="hold"/>
                                        <p:tgtEl>
                                          <p:spTgt spid="173"/>
                                        </p:tgtEl>
                                        <p:attrNameLst>
                                          <p:attrName>fill.type</p:attrName>
                                        </p:attrNameLst>
                                      </p:cBhvr>
                                      <p:to>
                                        <p:strVal val="solid"/>
                                      </p:to>
                                    </p:set>
                                    <p:set>
                                      <p:cBhvr>
                                        <p:cTn id="358" dur="2000" fill="hold"/>
                                        <p:tgtEl>
                                          <p:spTgt spid="173"/>
                                        </p:tgtEl>
                                        <p:attrNameLst>
                                          <p:attrName>fill.on</p:attrName>
                                        </p:attrNameLst>
                                      </p:cBhvr>
                                      <p:to>
                                        <p:strVal val="true"/>
                                      </p:to>
                                    </p:set>
                                  </p:childTnLst>
                                </p:cTn>
                              </p:par>
                              <p:par>
                                <p:cTn id="359" presetID="1" presetClass="emph" presetSubtype="2" fill="hold" nodeType="withEffect">
                                  <p:stCondLst>
                                    <p:cond delay="0"/>
                                  </p:stCondLst>
                                  <p:childTnLst>
                                    <p:animClr clrSpc="rgb" dir="cw">
                                      <p:cBhvr>
                                        <p:cTn id="360" dur="2000" fill="hold"/>
                                        <p:tgtEl>
                                          <p:spTgt spid="174"/>
                                        </p:tgtEl>
                                        <p:attrNameLst>
                                          <p:attrName>fillcolor</p:attrName>
                                        </p:attrNameLst>
                                      </p:cBhvr>
                                      <p:to>
                                        <a:schemeClr val="accent2"/>
                                      </p:to>
                                    </p:animClr>
                                    <p:set>
                                      <p:cBhvr>
                                        <p:cTn id="361" dur="2000" fill="hold"/>
                                        <p:tgtEl>
                                          <p:spTgt spid="174"/>
                                        </p:tgtEl>
                                        <p:attrNameLst>
                                          <p:attrName>fill.type</p:attrName>
                                        </p:attrNameLst>
                                      </p:cBhvr>
                                      <p:to>
                                        <p:strVal val="solid"/>
                                      </p:to>
                                    </p:set>
                                    <p:set>
                                      <p:cBhvr>
                                        <p:cTn id="362" dur="2000" fill="hold"/>
                                        <p:tgtEl>
                                          <p:spTgt spid="174"/>
                                        </p:tgtEl>
                                        <p:attrNameLst>
                                          <p:attrName>fill.on</p:attrName>
                                        </p:attrNameLst>
                                      </p:cBhvr>
                                      <p:to>
                                        <p:strVal val="true"/>
                                      </p:to>
                                    </p:set>
                                  </p:childTnLst>
                                </p:cTn>
                              </p:par>
                              <p:par>
                                <p:cTn id="363" presetID="1" presetClass="emph" presetSubtype="2" fill="hold" nodeType="withEffect">
                                  <p:stCondLst>
                                    <p:cond delay="0"/>
                                  </p:stCondLst>
                                  <p:childTnLst>
                                    <p:animClr clrSpc="rgb" dir="cw">
                                      <p:cBhvr>
                                        <p:cTn id="364" dur="2000" fill="hold"/>
                                        <p:tgtEl>
                                          <p:spTgt spid="175"/>
                                        </p:tgtEl>
                                        <p:attrNameLst>
                                          <p:attrName>fillcolor</p:attrName>
                                        </p:attrNameLst>
                                      </p:cBhvr>
                                      <p:to>
                                        <a:schemeClr val="accent2"/>
                                      </p:to>
                                    </p:animClr>
                                    <p:set>
                                      <p:cBhvr>
                                        <p:cTn id="365" dur="2000" fill="hold"/>
                                        <p:tgtEl>
                                          <p:spTgt spid="175"/>
                                        </p:tgtEl>
                                        <p:attrNameLst>
                                          <p:attrName>fill.type</p:attrName>
                                        </p:attrNameLst>
                                      </p:cBhvr>
                                      <p:to>
                                        <p:strVal val="solid"/>
                                      </p:to>
                                    </p:set>
                                    <p:set>
                                      <p:cBhvr>
                                        <p:cTn id="366" dur="2000" fill="hold"/>
                                        <p:tgtEl>
                                          <p:spTgt spid="175"/>
                                        </p:tgtEl>
                                        <p:attrNameLst>
                                          <p:attrName>fill.on</p:attrName>
                                        </p:attrNameLst>
                                      </p:cBhvr>
                                      <p:to>
                                        <p:strVal val="true"/>
                                      </p:to>
                                    </p:set>
                                  </p:childTnLst>
                                </p:cTn>
                              </p:par>
                            </p:childTnLst>
                          </p:cTn>
                        </p:par>
                      </p:childTnLst>
                    </p:cTn>
                  </p:par>
                  <p:par>
                    <p:cTn id="367" fill="hold" nodeType="clickPar">
                      <p:stCondLst>
                        <p:cond delay="indefinite"/>
                      </p:stCondLst>
                      <p:childTnLst>
                        <p:par>
                          <p:cTn id="368" fill="hold" nodeType="afterGroup">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91" grpId="0" animBg="1"/>
      <p:bldP spid="19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Ciljevi</a:t>
            </a:r>
          </a:p>
        </p:txBody>
      </p:sp>
      <p:sp>
        <p:nvSpPr>
          <p:cNvPr id="21" name="Content Placeholder 3"/>
          <p:cNvSpPr txBox="1"/>
          <p:nvPr/>
        </p:nvSpPr>
        <p:spPr>
          <a:xfrm>
            <a:off x="457201" y="2309106"/>
            <a:ext cx="8229600" cy="322302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rgbClr val="72AF2F"/>
              </a:buClr>
              <a:buFont typeface="Arial" pitchFamily="34" charset="0"/>
              <a:buChar char="•"/>
              <a:defRPr sz="3200" b="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rgbClr val="72AF2F"/>
              </a:buClr>
              <a:buFont typeface="Arial" pitchFamily="34" charset="0"/>
              <a:buChar char="–"/>
              <a:defRPr sz="2800" b="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rgbClr val="72AF2F"/>
              </a:buClr>
              <a:buFont typeface="Arial" pitchFamily="34" charset="0"/>
              <a:buChar char="•"/>
              <a:defRPr sz="2400" b="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defRPr/>
            </a:pPr>
            <a:endParaRPr lang="en-US" sz="2400">
              <a:solidFill>
                <a:srgbClr val="1F497D">
                  <a:lumMod val="75000"/>
                </a:srgbClr>
              </a:solidFill>
              <a:latin typeface="Candara" panose="020E0502030303020204" pitchFamily="34" charset="0"/>
            </a:endParaRPr>
          </a:p>
        </p:txBody>
      </p:sp>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0" y="1893745"/>
            <a:ext cx="2772155" cy="4107007"/>
          </a:xfrm>
          <a:prstGeom prst="rect">
            <a:avLst/>
          </a:prstGeom>
          <a:ln>
            <a:noFill/>
          </a:ln>
          <a:effectLst>
            <a:softEdge rad="112500"/>
          </a:effectLst>
        </p:spPr>
      </p:pic>
      <p:sp>
        <p:nvSpPr>
          <p:cNvPr id="2" name="Content Placeholder 1"/>
          <p:cNvSpPr>
            <a:spLocks noGrp="1"/>
          </p:cNvSpPr>
          <p:nvPr>
            <p:ph idx="1"/>
          </p:nvPr>
        </p:nvSpPr>
        <p:spPr>
          <a:xfrm>
            <a:off x="1447800" y="2228853"/>
            <a:ext cx="7239000" cy="3223022"/>
          </a:xfrm>
        </p:spPr>
        <p:txBody>
          <a:bodyPr>
            <a:normAutofit fontScale="97500" lnSpcReduction="10000"/>
          </a:bodyPr>
          <a:lstStyle/>
          <a:p>
            <a:pPr marL="0" indent="0">
              <a:lnSpc>
                <a:spcPct val="120000"/>
              </a:lnSpc>
              <a:buNone/>
              <a:defRPr/>
            </a:pPr>
            <a:r>
              <a:rPr lang="sr-Latn-RS" sz="2700" b="0" i="0" strike="noStrike" cap="none" spc="0" baseline="0" noProof="0" dirty="0">
                <a:solidFill>
                  <a:srgbClr val="17375E"/>
                </a:solidFill>
                <a:effectLst/>
                <a:latin typeface="Candara"/>
                <a:ea typeface="Candara"/>
                <a:cs typeface="Candara"/>
              </a:rPr>
              <a:t>Kada završite ovaj priručnik, moći ćete da:</a:t>
            </a:r>
          </a:p>
          <a:p>
            <a:pPr lvl="0" algn="just">
              <a:lnSpc>
                <a:spcPct val="120000"/>
              </a:lnSpc>
              <a:defRPr/>
            </a:pPr>
            <a:r>
              <a:rPr lang="sr-Latn-RS" sz="2400" b="0" i="0" strike="noStrike" cap="none" spc="0" baseline="0" noProof="0" dirty="0" err="1">
                <a:solidFill>
                  <a:srgbClr val="17375E"/>
                </a:solidFill>
                <a:effectLst/>
                <a:latin typeface="Candara"/>
                <a:ea typeface="Candara"/>
                <a:cs typeface="Candara"/>
              </a:rPr>
              <a:t>procijenite</a:t>
            </a:r>
            <a:r>
              <a:rPr lang="sr-Latn-RS" sz="2400" b="0" i="0" strike="noStrike" cap="none" spc="0" baseline="0" noProof="0" dirty="0">
                <a:solidFill>
                  <a:srgbClr val="17375E"/>
                </a:solidFill>
                <a:effectLst/>
                <a:latin typeface="Candara"/>
                <a:ea typeface="Candara"/>
                <a:cs typeface="Candara"/>
              </a:rPr>
              <a:t> svoj potencijal da postanete uspješni preduzetnici;</a:t>
            </a:r>
          </a:p>
          <a:p>
            <a:pPr lvl="0" algn="just">
              <a:lnSpc>
                <a:spcPct val="120000"/>
              </a:lnSpc>
              <a:defRPr/>
            </a:pPr>
            <a:r>
              <a:rPr lang="sr-Latn-RS" sz="2400" b="0" i="0" strike="noStrike" cap="none" spc="0" baseline="0" noProof="0" dirty="0">
                <a:solidFill>
                  <a:srgbClr val="17375E"/>
                </a:solidFill>
                <a:effectLst/>
                <a:latin typeface="Candara"/>
                <a:ea typeface="Candara"/>
                <a:cs typeface="Candara"/>
              </a:rPr>
              <a:t>jasno objasnite svaku poslovnu ideju koju razmatrate;</a:t>
            </a:r>
          </a:p>
          <a:p>
            <a:pPr lvl="0" algn="just">
              <a:lnSpc>
                <a:spcPct val="120000"/>
              </a:lnSpc>
              <a:defRPr/>
            </a:pPr>
            <a:r>
              <a:rPr lang="sr-Latn-RS" sz="2400" b="0" i="0" strike="noStrike" cap="none" spc="0" baseline="0" noProof="0" dirty="0">
                <a:solidFill>
                  <a:srgbClr val="17375E"/>
                </a:solidFill>
                <a:effectLst/>
                <a:latin typeface="Candara"/>
                <a:ea typeface="Candara"/>
                <a:cs typeface="Candara"/>
              </a:rPr>
              <a:t>napravite listu ideja iz nekoliko izvora poslovnih koncepata;</a:t>
            </a:r>
          </a:p>
          <a:p>
            <a:pPr lvl="0" algn="just">
              <a:lnSpc>
                <a:spcPct val="120000"/>
              </a:lnSpc>
              <a:defRPr/>
            </a:pPr>
            <a:r>
              <a:rPr lang="sr-Latn-RS" sz="2400" b="0" i="0" strike="noStrike" cap="none" spc="0" baseline="0" noProof="0" dirty="0">
                <a:solidFill>
                  <a:srgbClr val="17375E"/>
                </a:solidFill>
                <a:effectLst/>
                <a:latin typeface="Candara"/>
                <a:ea typeface="Candara"/>
                <a:cs typeface="Candara"/>
              </a:rPr>
              <a:t>izaberete najbolju ideju za svoj posao.</a:t>
            </a:r>
          </a:p>
          <a:p>
            <a:pPr marL="0" indent="0">
              <a:buNone/>
            </a:pPr>
            <a:endParaRPr lang="sr-Latn-RS" noProof="0" dirty="0"/>
          </a:p>
        </p:txBody>
      </p:sp>
    </p:spTree>
    <p:extLst>
      <p:ext uri="{BB962C8B-B14F-4D97-AF65-F5344CB8AC3E}">
        <p14:creationId xmlns:p14="http://schemas.microsoft.com/office/powerpoint/2010/main" val="50455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300" b="1" i="0" strike="noStrike" cap="none" spc="0" baseline="0" noProof="0" dirty="0">
                <a:solidFill>
                  <a:srgbClr val="92D050"/>
                </a:solidFill>
                <a:effectLst/>
                <a:latin typeface="Calibri"/>
                <a:ea typeface="Calibri"/>
                <a:cs typeface="Calibri"/>
              </a:rPr>
              <a:t>Sadržaj</a:t>
            </a:r>
          </a:p>
        </p:txBody>
      </p:sp>
      <p:sp>
        <p:nvSpPr>
          <p:cNvPr id="3" name="Content Placeholder 2"/>
          <p:cNvSpPr>
            <a:spLocks noGrp="1"/>
          </p:cNvSpPr>
          <p:nvPr>
            <p:ph idx="1"/>
          </p:nvPr>
        </p:nvSpPr>
        <p:spPr>
          <a:xfrm>
            <a:off x="384464" y="2275610"/>
            <a:ext cx="8229600" cy="4297363"/>
          </a:xfrm>
        </p:spPr>
        <p:txBody>
          <a:bodyPr/>
          <a:lstStyle/>
          <a:p>
            <a:pPr marL="385763" indent="-385763">
              <a:lnSpc>
                <a:spcPct val="150000"/>
              </a:lnSpc>
              <a:buFont typeface="+mj-lt"/>
              <a:buAutoNum type="arabicPeriod"/>
            </a:pPr>
            <a:r>
              <a:rPr lang="sr-Latn-RS" sz="2400" b="0" i="0" strike="noStrike" cap="none" spc="0" baseline="0" noProof="0" dirty="0">
                <a:solidFill>
                  <a:srgbClr val="17375E"/>
                </a:solidFill>
                <a:effectLst/>
                <a:latin typeface="Calibri"/>
                <a:ea typeface="Calibri"/>
                <a:cs typeface="Calibri"/>
              </a:rPr>
              <a:t>Da li ste spremni da postanete preduzetnik?</a:t>
            </a:r>
          </a:p>
          <a:p>
            <a:pPr marL="385763" indent="-385763">
              <a:lnSpc>
                <a:spcPct val="150000"/>
              </a:lnSpc>
              <a:buFont typeface="+mj-lt"/>
              <a:buAutoNum type="arabicPeriod"/>
            </a:pPr>
            <a:r>
              <a:rPr lang="sr-Latn-RS" sz="2400" b="0" i="0" strike="noStrike" cap="none" spc="0" baseline="0" noProof="0" dirty="0">
                <a:solidFill>
                  <a:srgbClr val="17375E"/>
                </a:solidFill>
                <a:effectLst/>
                <a:latin typeface="Calibri"/>
                <a:ea typeface="Calibri"/>
                <a:cs typeface="Calibri"/>
              </a:rPr>
              <a:t>Šta čini poslovnu ideju?</a:t>
            </a:r>
          </a:p>
          <a:p>
            <a:pPr marL="385763" indent="-385763">
              <a:lnSpc>
                <a:spcPct val="150000"/>
              </a:lnSpc>
              <a:buFont typeface="+mj-lt"/>
              <a:buAutoNum type="arabicPeriod"/>
            </a:pPr>
            <a:r>
              <a:rPr lang="sr-Latn-RS" sz="2400" b="0" i="0" strike="noStrike" cap="none" spc="0" baseline="0" noProof="0" dirty="0">
                <a:solidFill>
                  <a:srgbClr val="17375E"/>
                </a:solidFill>
                <a:effectLst/>
                <a:latin typeface="Calibri"/>
                <a:ea typeface="Calibri"/>
                <a:cs typeface="Calibri"/>
              </a:rPr>
              <a:t>Kako napraviti listu poslovnih ideja?</a:t>
            </a:r>
          </a:p>
          <a:p>
            <a:pPr marL="385763" indent="-385763">
              <a:lnSpc>
                <a:spcPct val="150000"/>
              </a:lnSpc>
              <a:buFont typeface="+mj-lt"/>
              <a:buAutoNum type="arabicPeriod"/>
            </a:pPr>
            <a:r>
              <a:rPr lang="sr-Latn-RS" sz="2400" b="0" i="0" strike="noStrike" cap="none" spc="0" baseline="0" noProof="0" dirty="0">
                <a:solidFill>
                  <a:srgbClr val="17375E"/>
                </a:solidFill>
                <a:effectLst/>
                <a:latin typeface="Calibri"/>
                <a:ea typeface="Calibri"/>
                <a:cs typeface="Calibri"/>
              </a:rPr>
              <a:t>Koja poslovna ideja je najbolja?</a:t>
            </a:r>
          </a:p>
          <a:p>
            <a:pPr marL="385763" indent="-385763">
              <a:lnSpc>
                <a:spcPct val="150000"/>
              </a:lnSpc>
              <a:buFont typeface="+mj-lt"/>
              <a:buAutoNum type="arabicPeriod"/>
            </a:pPr>
            <a:endParaRPr lang="sr-Latn-RS" noProof="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324" y="2645835"/>
            <a:ext cx="2057400" cy="2057400"/>
          </a:xfrm>
          <a:prstGeom prst="rect">
            <a:avLst/>
          </a:prstGeom>
        </p:spPr>
      </p:pic>
    </p:spTree>
    <p:extLst>
      <p:ext uri="{BB962C8B-B14F-4D97-AF65-F5344CB8AC3E}">
        <p14:creationId xmlns:p14="http://schemas.microsoft.com/office/powerpoint/2010/main" val="235805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sr-Latn-RS" sz="3600" b="1" i="0" strike="noStrike" cap="none" spc="0" baseline="0" noProof="0" dirty="0">
                <a:solidFill>
                  <a:srgbClr val="72AF2F"/>
                </a:solidFill>
                <a:effectLst/>
                <a:latin typeface="Candara"/>
                <a:ea typeface="Candara"/>
                <a:cs typeface="Candara"/>
              </a:rPr>
              <a:t>DIO 1 - DA LI STE SPREMNI DA POSTANETE PREDUZETNIK?</a:t>
            </a:r>
          </a:p>
        </p:txBody>
      </p:sp>
      <p:sp>
        <p:nvSpPr>
          <p:cNvPr id="3" name="Content Placeholder 2"/>
          <p:cNvSpPr txBox="1"/>
          <p:nvPr/>
        </p:nvSpPr>
        <p:spPr>
          <a:xfrm>
            <a:off x="1358290" y="3997902"/>
            <a:ext cx="5897165" cy="1885950"/>
          </a:xfrm>
          <a:prstGeom prst="rect">
            <a:avLst/>
          </a:prstGeom>
        </p:spPr>
        <p:txBody>
          <a:bodyPr>
            <a:normAutofit fontScale="87500" lnSpcReduction="20000"/>
          </a:bodyPr>
          <a:lstStyle>
            <a:lvl1pPr marL="342900" indent="-342900" algn="l" defTabSz="914400" rtl="0" eaLnBrk="1" latinLnBrk="0" hangingPunct="1">
              <a:spcBef>
                <a:spcPct val="20000"/>
              </a:spcBef>
              <a:buClr>
                <a:srgbClr val="72AF2F"/>
              </a:buClr>
              <a:buFont typeface="Arial" pitchFamily="34" charset="0"/>
              <a:buChar char="•"/>
              <a:defRPr sz="3200" b="1"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rgbClr val="72AF2F"/>
              </a:buClr>
              <a:buFont typeface="Arial" pitchFamily="34" charset="0"/>
              <a:buChar char="–"/>
              <a:defRPr sz="2800" b="1"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rgbClr val="72AF2F"/>
              </a:buClr>
              <a:buFont typeface="Arial" pitchFamily="34" charset="0"/>
              <a:buChar char="•"/>
              <a:defRPr sz="2400" b="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rgbClr val="72AF2F"/>
              </a:buClr>
              <a:buFont typeface="Arial" pitchFamily="34" charset="0"/>
              <a:buChar char="»"/>
              <a:defRPr sz="2000" b="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2400" b="1" i="0" strike="noStrike" cap="none" spc="0" baseline="0" dirty="0">
                <a:solidFill>
                  <a:srgbClr val="FFFFFF"/>
                </a:solidFill>
                <a:effectLst/>
                <a:latin typeface="Calibri"/>
                <a:ea typeface="Calibri"/>
                <a:cs typeface="Calibri"/>
              </a:rPr>
              <a:t>Ciljevi:</a:t>
            </a:r>
          </a:p>
          <a:p>
            <a:r>
              <a:rPr lang="x-none" sz="2400" b="1" i="0" strike="noStrike" cap="none" spc="0" baseline="0" dirty="0">
                <a:solidFill>
                  <a:srgbClr val="FFFFFF"/>
                </a:solidFill>
                <a:effectLst/>
                <a:latin typeface="Calibri"/>
                <a:ea typeface="Calibri"/>
                <a:cs typeface="Calibri"/>
              </a:rPr>
              <a:t>Utvrdite šta je potrebno da neko postane preduzetnik;</a:t>
            </a:r>
          </a:p>
          <a:p>
            <a:r>
              <a:rPr lang="x-none" sz="2400" b="1" i="0" strike="noStrike" cap="none" spc="0" baseline="0" dirty="0">
                <a:solidFill>
                  <a:srgbClr val="FFFFFF"/>
                </a:solidFill>
                <a:effectLst/>
                <a:latin typeface="Calibri"/>
                <a:ea typeface="Calibri"/>
                <a:cs typeface="Calibri"/>
              </a:rPr>
              <a:t>Objasnite vrste i oblasti djelatnosti;</a:t>
            </a:r>
          </a:p>
          <a:p>
            <a:r>
              <a:rPr lang="x-none" sz="2400" b="1" i="0" strike="noStrike" cap="none" spc="0" baseline="0" dirty="0">
                <a:solidFill>
                  <a:srgbClr val="FFFFFF"/>
                </a:solidFill>
                <a:effectLst/>
                <a:latin typeface="Calibri"/>
                <a:ea typeface="Calibri"/>
                <a:cs typeface="Calibri"/>
              </a:rPr>
              <a:t>Procijenite da li ste</a:t>
            </a:r>
            <a:r>
              <a:rPr lang="sr-Latn-BA" sz="2400" b="1" i="0" strike="noStrike" cap="none" spc="0" baseline="0" dirty="0">
                <a:solidFill>
                  <a:srgbClr val="FFFFFF"/>
                </a:solidFill>
                <a:effectLst/>
                <a:latin typeface="Calibri"/>
                <a:ea typeface="Calibri"/>
                <a:cs typeface="Calibri"/>
              </a:rPr>
              <a:t> </a:t>
            </a:r>
            <a:r>
              <a:rPr lang="x-none" sz="2400" b="1" i="0" strike="noStrike" cap="none" spc="0" baseline="0">
                <a:solidFill>
                  <a:srgbClr val="FFFFFF"/>
                </a:solidFill>
                <a:effectLst/>
                <a:latin typeface="Calibri"/>
                <a:ea typeface="Calibri"/>
                <a:cs typeface="Calibri"/>
              </a:rPr>
              <a:t>spremni </a:t>
            </a:r>
            <a:r>
              <a:rPr lang="x-none" sz="2400" b="1" i="0" strike="noStrike" cap="none" spc="0" baseline="0" dirty="0">
                <a:solidFill>
                  <a:srgbClr val="FFFFFF"/>
                </a:solidFill>
                <a:effectLst/>
                <a:latin typeface="Calibri"/>
                <a:ea typeface="Calibri"/>
                <a:cs typeface="Calibri"/>
              </a:rPr>
              <a:t>da postanete preduzetnik.</a:t>
            </a:r>
          </a:p>
        </p:txBody>
      </p:sp>
    </p:spTree>
    <p:extLst>
      <p:ext uri="{BB962C8B-B14F-4D97-AF65-F5344CB8AC3E}">
        <p14:creationId xmlns:p14="http://schemas.microsoft.com/office/powerpoint/2010/main" val="97077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391390" y="931719"/>
            <a:ext cx="2819400" cy="2819400"/>
          </a:xfrm>
        </p:spPr>
        <p:txBody>
          <a:bodyPr>
            <a:normAutofit/>
          </a:bodyPr>
          <a:lstStyle/>
          <a:p>
            <a:r>
              <a:rPr lang="sr-Latn-RS" sz="3000" b="1" i="0" strike="noStrike" cap="none" spc="0" baseline="0" noProof="0" dirty="0">
                <a:solidFill>
                  <a:srgbClr val="92D050"/>
                </a:solidFill>
                <a:effectLst/>
                <a:latin typeface="Calibri"/>
                <a:ea typeface="Calibri"/>
                <a:cs typeface="Calibri"/>
              </a:rPr>
              <a:t>Šta je potrebno da biste postali preduzetnik?</a:t>
            </a:r>
          </a:p>
        </p:txBody>
      </p:sp>
      <p:graphicFrame>
        <p:nvGraphicFramePr>
          <p:cNvPr id="5" name="Diagram 4"/>
          <p:cNvGraphicFramePr/>
          <p:nvPr>
            <p:extLst>
              <p:ext uri="{D42A27DB-BD31-4B8C-83A1-F6EECF244321}">
                <p14:modId xmlns:p14="http://schemas.microsoft.com/office/powerpoint/2010/main" val="817711609"/>
              </p:ext>
            </p:extLst>
          </p:nvPr>
        </p:nvGraphicFramePr>
        <p:xfrm>
          <a:off x="-830608" y="-32808"/>
          <a:ext cx="13127038" cy="6890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538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6.3"/>
  <p:tag name="AS_RELEASE_DATE" val="2017.10.31"/>
  <p:tag name="AS_TITLE" val="Aspose.Slides for Java"/>
  <p:tag name="AS_VERSION" val="17.10"/>
</p:tagLst>
</file>

<file path=ppt/theme/theme1.xml><?xml version="1.0" encoding="utf-8"?>
<a:theme xmlns:a="http://schemas.openxmlformats.org/drawingml/2006/main" name="slide template  -GYB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8297</TotalTime>
  <Words>2754</Words>
  <Application>Microsoft Office PowerPoint</Application>
  <PresentationFormat>On-screen Show (4:3)</PresentationFormat>
  <Paragraphs>422</Paragraphs>
  <Slides>36</Slides>
  <Notes>33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slide template  -GYB 1</vt:lpstr>
      <vt:lpstr>Office Theme</vt:lpstr>
      <vt:lpstr>PowerPoint Presentation</vt:lpstr>
      <vt:lpstr>KAKO DOĆI DO  POSLOVNE IDEJE</vt:lpstr>
      <vt:lpstr>PowerPoint Presentation</vt:lpstr>
      <vt:lpstr>Registrovanih: 77.000.000</vt:lpstr>
      <vt:lpstr>Koliko opstaje jedna firma ?</vt:lpstr>
      <vt:lpstr>Ciljevi</vt:lpstr>
      <vt:lpstr>Sadržaj</vt:lpstr>
      <vt:lpstr>DIO 1 - DA LI STE SPREMNI DA POSTANETE PREDUZETNIK?</vt:lpstr>
      <vt:lpstr>Šta je potrebno da biste postali preduzetnik?</vt:lpstr>
      <vt:lpstr>Oblasti djelatnosti</vt:lpstr>
      <vt:lpstr>Vrsta djelatnosti</vt:lpstr>
      <vt:lpstr>PowerPoint Presentation</vt:lpstr>
      <vt:lpstr>PowerPoint Presentation</vt:lpstr>
      <vt:lpstr>PowerPoint Presentation</vt:lpstr>
      <vt:lpstr>DIO 2 – ŠTA ČINI POSLOVNU IDEJU?</vt:lpstr>
      <vt:lpstr>PowerPoint Presentation</vt:lpstr>
      <vt:lpstr>Koja potreba?</vt:lpstr>
      <vt:lpstr>Koji proizvod?</vt:lpstr>
      <vt:lpstr>Kome prodavati?</vt:lpstr>
      <vt:lpstr>Kako prodavati?</vt:lpstr>
      <vt:lpstr>U kom stepenu će vaš posao zavisiti od okruženja?</vt:lpstr>
      <vt:lpstr>DIO 3 - KAKO NAPRAVITI  LISTU POSLOVNIH IDEJA?</vt:lpstr>
      <vt:lpstr>Nađite X</vt:lpstr>
      <vt:lpstr>Zašto praviti listu ideja?</vt:lpstr>
      <vt:lpstr>PowerPoint Presentation</vt:lpstr>
      <vt:lpstr>Učite od privrednika</vt:lpstr>
      <vt:lpstr>Učite iz iskustva</vt:lpstr>
      <vt:lpstr>Istražite lokalnu sredinu</vt:lpstr>
      <vt:lpstr>Pregledajte okolinu</vt:lpstr>
      <vt:lpstr>Kreativno razmišljanje</vt:lpstr>
      <vt:lpstr>Strukturisano kreativno razmišljanje</vt:lpstr>
      <vt:lpstr>DIO 4- KOJA POSLOVNA IDEJA JE  NAJBOLJA?</vt:lpstr>
      <vt:lpstr>PowerPoint Presentation</vt:lpstr>
      <vt:lpstr>Istraživanje terena</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Mai</dc:creator>
  <cp:lastModifiedBy>Radulovic</cp:lastModifiedBy>
  <cp:revision>183</cp:revision>
  <dcterms:created xsi:type="dcterms:W3CDTF">2014-07-17T04:01:42Z</dcterms:created>
  <dcterms:modified xsi:type="dcterms:W3CDTF">2020-07-29T04:34:00Z</dcterms:modified>
</cp:coreProperties>
</file>